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0086EA"/>
    <a:srgbClr val="292929"/>
    <a:srgbClr val="000000"/>
    <a:srgbClr val="003399"/>
    <a:srgbClr val="CC9900"/>
    <a:srgbClr val="FFCC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8" autoAdjust="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92C0E-3E76-4381-8A7C-46D8BC180CB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365849-654B-4512-820D-BFEAFA736F15}">
      <dgm:prSet phldrT="[Text]"/>
      <dgm:spPr/>
      <dgm:t>
        <a:bodyPr/>
        <a:lstStyle/>
        <a:p>
          <a:r>
            <a:rPr lang="en-US"/>
            <a:t>Board of Directors</a:t>
          </a:r>
        </a:p>
      </dgm:t>
    </dgm:pt>
    <dgm:pt modelId="{DAAB8BB5-2296-49A8-AC6D-0134A4CB2DD0}" type="parTrans" cxnId="{70B8C351-E696-4DBB-8650-ACF0C959B474}">
      <dgm:prSet/>
      <dgm:spPr/>
      <dgm:t>
        <a:bodyPr/>
        <a:lstStyle/>
        <a:p>
          <a:endParaRPr lang="en-US"/>
        </a:p>
      </dgm:t>
    </dgm:pt>
    <dgm:pt modelId="{2963F3AE-A125-45E7-BE98-F94638A9EA95}" type="sibTrans" cxnId="{70B8C351-E696-4DBB-8650-ACF0C959B474}">
      <dgm:prSet/>
      <dgm:spPr/>
      <dgm:t>
        <a:bodyPr/>
        <a:lstStyle/>
        <a:p>
          <a:endParaRPr lang="en-US"/>
        </a:p>
      </dgm:t>
    </dgm:pt>
    <dgm:pt modelId="{D770C3C7-32A4-4EDB-8F9E-B1FF5E8E36E5}" type="asst">
      <dgm:prSet phldrT="[Text]"/>
      <dgm:spPr/>
      <dgm:t>
        <a:bodyPr/>
        <a:lstStyle/>
        <a:p>
          <a:r>
            <a:rPr lang="en-US"/>
            <a:t>General Manager</a:t>
          </a:r>
        </a:p>
      </dgm:t>
    </dgm:pt>
    <dgm:pt modelId="{171F801F-43CB-4475-9610-6867BE510E6F}" type="parTrans" cxnId="{8368D15A-E91D-4524-8501-F82E5298410C}">
      <dgm:prSet/>
      <dgm:spPr/>
      <dgm:t>
        <a:bodyPr/>
        <a:lstStyle/>
        <a:p>
          <a:endParaRPr lang="en-US"/>
        </a:p>
      </dgm:t>
    </dgm:pt>
    <dgm:pt modelId="{163E9269-5E03-4AA7-8F7A-44770AAE5A34}" type="sibTrans" cxnId="{8368D15A-E91D-4524-8501-F82E5298410C}">
      <dgm:prSet/>
      <dgm:spPr/>
      <dgm:t>
        <a:bodyPr/>
        <a:lstStyle/>
        <a:p>
          <a:endParaRPr lang="en-US"/>
        </a:p>
      </dgm:t>
    </dgm:pt>
    <dgm:pt modelId="{D9FAEC31-5DD8-430B-9C85-45BB8925490A}">
      <dgm:prSet phldrT="[Text]"/>
      <dgm:spPr/>
      <dgm:t>
        <a:bodyPr/>
        <a:lstStyle/>
        <a:p>
          <a:r>
            <a:rPr lang="en-US"/>
            <a:t>Director of Operations</a:t>
          </a:r>
        </a:p>
      </dgm:t>
    </dgm:pt>
    <dgm:pt modelId="{912BAA05-D55D-484E-B848-1DA49B294F64}" type="parTrans" cxnId="{2CEF98A1-A12E-46AF-9404-666D5DF3F9B0}">
      <dgm:prSet/>
      <dgm:spPr/>
      <dgm:t>
        <a:bodyPr/>
        <a:lstStyle/>
        <a:p>
          <a:endParaRPr lang="en-US"/>
        </a:p>
      </dgm:t>
    </dgm:pt>
    <dgm:pt modelId="{39A6B23F-5B6C-409F-A578-EC3A1086DB1F}" type="sibTrans" cxnId="{2CEF98A1-A12E-46AF-9404-666D5DF3F9B0}">
      <dgm:prSet/>
      <dgm:spPr/>
      <dgm:t>
        <a:bodyPr/>
        <a:lstStyle/>
        <a:p>
          <a:endParaRPr lang="en-US"/>
        </a:p>
      </dgm:t>
    </dgm:pt>
    <dgm:pt modelId="{1037E34E-637C-4010-BC96-1108012F92C9}">
      <dgm:prSet phldrT="[Text]"/>
      <dgm:spPr/>
      <dgm:t>
        <a:bodyPr/>
        <a:lstStyle/>
        <a:p>
          <a:r>
            <a:rPr lang="en-US"/>
            <a:t>Director of Engineering</a:t>
          </a:r>
        </a:p>
      </dgm:t>
    </dgm:pt>
    <dgm:pt modelId="{C20A22E2-8BE9-448C-BB46-238BF7BA412D}" type="parTrans" cxnId="{341F7D3B-6370-4877-AB73-56E9A731202A}">
      <dgm:prSet/>
      <dgm:spPr/>
      <dgm:t>
        <a:bodyPr/>
        <a:lstStyle/>
        <a:p>
          <a:endParaRPr lang="en-US"/>
        </a:p>
      </dgm:t>
    </dgm:pt>
    <dgm:pt modelId="{E3907184-D72E-4B63-B5D5-84B69AAA75CE}" type="sibTrans" cxnId="{341F7D3B-6370-4877-AB73-56E9A731202A}">
      <dgm:prSet/>
      <dgm:spPr/>
      <dgm:t>
        <a:bodyPr/>
        <a:lstStyle/>
        <a:p>
          <a:endParaRPr lang="en-US"/>
        </a:p>
      </dgm:t>
    </dgm:pt>
    <dgm:pt modelId="{BBCC2071-52C1-4476-8072-CD343A2AD361}">
      <dgm:prSet phldrT="[Text]"/>
      <dgm:spPr/>
      <dgm:t>
        <a:bodyPr/>
        <a:lstStyle/>
        <a:p>
          <a:r>
            <a:rPr lang="en-US"/>
            <a:t>Director of Finance and Administration</a:t>
          </a:r>
        </a:p>
      </dgm:t>
    </dgm:pt>
    <dgm:pt modelId="{4020407F-811C-48FE-9FFD-C94F7AEB0F7F}" type="parTrans" cxnId="{23CB2C3B-9625-4602-9E6A-FA194DFFF681}">
      <dgm:prSet/>
      <dgm:spPr>
        <a:ln>
          <a:solidFill>
            <a:schemeClr val="accent1"/>
          </a:solidFill>
          <a:prstDash val="dash"/>
        </a:ln>
      </dgm:spPr>
      <dgm:t>
        <a:bodyPr/>
        <a:lstStyle/>
        <a:p>
          <a:endParaRPr lang="en-US"/>
        </a:p>
      </dgm:t>
    </dgm:pt>
    <dgm:pt modelId="{5486710A-7C83-4725-8091-FF7DF678160A}" type="sibTrans" cxnId="{23CB2C3B-9625-4602-9E6A-FA194DFFF681}">
      <dgm:prSet/>
      <dgm:spPr/>
      <dgm:t>
        <a:bodyPr/>
        <a:lstStyle/>
        <a:p>
          <a:endParaRPr lang="en-US"/>
        </a:p>
      </dgm:t>
    </dgm:pt>
    <dgm:pt modelId="{4D48B000-76EA-41EF-BDA9-7FABE05FAB31}">
      <dgm:prSet/>
      <dgm:spPr/>
      <dgm:t>
        <a:bodyPr/>
        <a:lstStyle/>
        <a:p>
          <a:r>
            <a:rPr lang="en-US"/>
            <a:t>Assistant Engineer</a:t>
          </a:r>
        </a:p>
      </dgm:t>
    </dgm:pt>
    <dgm:pt modelId="{02423012-F1B9-4BBD-B78D-D3C6BC91C71A}" type="parTrans" cxnId="{22ECF5EA-6299-450C-A9AA-4B80091D4F57}">
      <dgm:prSet/>
      <dgm:spPr/>
      <dgm:t>
        <a:bodyPr/>
        <a:lstStyle/>
        <a:p>
          <a:endParaRPr lang="en-US"/>
        </a:p>
      </dgm:t>
    </dgm:pt>
    <dgm:pt modelId="{D14172C7-C066-43D6-ADE1-5EE99EC8D597}" type="sibTrans" cxnId="{22ECF5EA-6299-450C-A9AA-4B80091D4F57}">
      <dgm:prSet/>
      <dgm:spPr/>
      <dgm:t>
        <a:bodyPr/>
        <a:lstStyle/>
        <a:p>
          <a:endParaRPr lang="en-US"/>
        </a:p>
      </dgm:t>
    </dgm:pt>
    <dgm:pt modelId="{4192E7CE-2246-47D2-A9C4-831D3636A641}">
      <dgm:prSet/>
      <dgm:spPr/>
      <dgm:t>
        <a:bodyPr/>
        <a:lstStyle/>
        <a:p>
          <a:r>
            <a:rPr lang="en-US" b="0" i="0" u="none"/>
            <a:t>HR Generalist / Safety and Facilities Coordinator</a:t>
          </a:r>
          <a:endParaRPr lang="en-US"/>
        </a:p>
      </dgm:t>
    </dgm:pt>
    <dgm:pt modelId="{BD0A6647-AF26-48A4-BA4D-DAEF04994839}" type="parTrans" cxnId="{10D7A82D-2F3F-4119-A19F-B2A9F165B7BC}">
      <dgm:prSet/>
      <dgm:spPr/>
      <dgm:t>
        <a:bodyPr/>
        <a:lstStyle/>
        <a:p>
          <a:endParaRPr lang="en-US"/>
        </a:p>
      </dgm:t>
    </dgm:pt>
    <dgm:pt modelId="{78112D3A-3FF6-4364-8BB5-A46F4718DA06}" type="sibTrans" cxnId="{10D7A82D-2F3F-4119-A19F-B2A9F165B7BC}">
      <dgm:prSet/>
      <dgm:spPr/>
      <dgm:t>
        <a:bodyPr/>
        <a:lstStyle/>
        <a:p>
          <a:endParaRPr lang="en-US"/>
        </a:p>
      </dgm:t>
    </dgm:pt>
    <dgm:pt modelId="{20C041BC-2A87-4F62-BECE-E004454B8DFD}">
      <dgm:prSet/>
      <dgm:spPr/>
      <dgm:t>
        <a:bodyPr/>
        <a:lstStyle/>
        <a:p>
          <a:r>
            <a:rPr lang="en-US" b="0" i="0" u="none"/>
            <a:t>Customer Service / Accounts Payable Manager</a:t>
          </a:r>
          <a:endParaRPr lang="en-US"/>
        </a:p>
      </dgm:t>
    </dgm:pt>
    <dgm:pt modelId="{79C241A2-C81E-4346-9429-9BB366D8FA98}" type="parTrans" cxnId="{A37D72BF-3172-42A9-8631-CE9F73F81923}">
      <dgm:prSet/>
      <dgm:spPr/>
      <dgm:t>
        <a:bodyPr/>
        <a:lstStyle/>
        <a:p>
          <a:endParaRPr lang="en-US"/>
        </a:p>
      </dgm:t>
    </dgm:pt>
    <dgm:pt modelId="{59D4AEE9-E6FE-4342-B093-FF39420C654F}" type="sibTrans" cxnId="{A37D72BF-3172-42A9-8631-CE9F73F81923}">
      <dgm:prSet/>
      <dgm:spPr/>
      <dgm:t>
        <a:bodyPr/>
        <a:lstStyle/>
        <a:p>
          <a:endParaRPr lang="en-US"/>
        </a:p>
      </dgm:t>
    </dgm:pt>
    <dgm:pt modelId="{DC4F0F0F-6EA1-4F11-B9FE-20D47F3D1EFC}">
      <dgm:prSet/>
      <dgm:spPr/>
      <dgm:t>
        <a:bodyPr/>
        <a:lstStyle/>
        <a:p>
          <a:r>
            <a:rPr lang="en-US"/>
            <a:t>Accounting / Customer Service Clerk I / II</a:t>
          </a:r>
        </a:p>
      </dgm:t>
    </dgm:pt>
    <dgm:pt modelId="{4041620B-0DE7-461B-8DC8-AE53026E5103}" type="parTrans" cxnId="{DDB4D0E1-0959-4D62-A41C-A1C3D351051B}">
      <dgm:prSet/>
      <dgm:spPr/>
      <dgm:t>
        <a:bodyPr/>
        <a:lstStyle/>
        <a:p>
          <a:endParaRPr lang="en-US"/>
        </a:p>
      </dgm:t>
    </dgm:pt>
    <dgm:pt modelId="{67AD72EE-F584-41BA-B943-F2585E74E4FC}" type="sibTrans" cxnId="{DDB4D0E1-0959-4D62-A41C-A1C3D351051B}">
      <dgm:prSet/>
      <dgm:spPr/>
      <dgm:t>
        <a:bodyPr/>
        <a:lstStyle/>
        <a:p>
          <a:endParaRPr lang="en-US"/>
        </a:p>
      </dgm:t>
    </dgm:pt>
    <dgm:pt modelId="{CAEA2116-9B96-4B26-AEFD-D89B79289768}">
      <dgm:prSet/>
      <dgm:spPr/>
      <dgm:t>
        <a:bodyPr/>
        <a:lstStyle/>
        <a:p>
          <a:r>
            <a:rPr lang="en-US"/>
            <a:t>Senior Systems Operator I / II</a:t>
          </a:r>
        </a:p>
      </dgm:t>
    </dgm:pt>
    <dgm:pt modelId="{CDD322E1-C589-4BB6-A862-5F626891EBC4}" type="parTrans" cxnId="{1B7D4FE1-CC7D-4AA7-AA9F-188D746CD261}">
      <dgm:prSet/>
      <dgm:spPr/>
      <dgm:t>
        <a:bodyPr/>
        <a:lstStyle/>
        <a:p>
          <a:endParaRPr lang="en-US"/>
        </a:p>
      </dgm:t>
    </dgm:pt>
    <dgm:pt modelId="{2CAFBCA4-BC21-4A6C-8477-281E6178B1C0}" type="sibTrans" cxnId="{1B7D4FE1-CC7D-4AA7-AA9F-188D746CD261}">
      <dgm:prSet/>
      <dgm:spPr/>
      <dgm:t>
        <a:bodyPr/>
        <a:lstStyle/>
        <a:p>
          <a:endParaRPr lang="en-US"/>
        </a:p>
      </dgm:t>
    </dgm:pt>
    <dgm:pt modelId="{998D612B-8582-44A8-A21B-937418A1D357}">
      <dgm:prSet/>
      <dgm:spPr/>
      <dgm:t>
        <a:bodyPr/>
        <a:lstStyle/>
        <a:p>
          <a:r>
            <a:rPr lang="en-US"/>
            <a:t>Systems Operator I / II</a:t>
          </a:r>
        </a:p>
      </dgm:t>
    </dgm:pt>
    <dgm:pt modelId="{7ED207EE-6616-4B17-90B6-05702609197D}" type="parTrans" cxnId="{BB4F8B84-C428-4AB6-8063-06D067F805E4}">
      <dgm:prSet/>
      <dgm:spPr/>
      <dgm:t>
        <a:bodyPr/>
        <a:lstStyle/>
        <a:p>
          <a:endParaRPr lang="en-US"/>
        </a:p>
      </dgm:t>
    </dgm:pt>
    <dgm:pt modelId="{24895614-CCD8-449E-A58A-257D17B8B201}" type="sibTrans" cxnId="{BB4F8B84-C428-4AB6-8063-06D067F805E4}">
      <dgm:prSet/>
      <dgm:spPr/>
      <dgm:t>
        <a:bodyPr/>
        <a:lstStyle/>
        <a:p>
          <a:endParaRPr lang="en-US"/>
        </a:p>
      </dgm:t>
    </dgm:pt>
    <dgm:pt modelId="{261AD3AD-F1F4-46B5-A03E-D4B0524A69C2}">
      <dgm:prSet/>
      <dgm:spPr/>
      <dgm:t>
        <a:bodyPr/>
        <a:lstStyle/>
        <a:p>
          <a:r>
            <a:rPr lang="en-US"/>
            <a:t>Senior Utility Maintenance Worker I / II</a:t>
          </a:r>
        </a:p>
      </dgm:t>
    </dgm:pt>
    <dgm:pt modelId="{6D3C01B1-FB31-4AFF-8B2B-4880A7C5F5E0}" type="parTrans" cxnId="{9EA8C1D9-4D22-4EA3-870C-84F37A134252}">
      <dgm:prSet/>
      <dgm:spPr/>
      <dgm:t>
        <a:bodyPr/>
        <a:lstStyle/>
        <a:p>
          <a:endParaRPr lang="en-US"/>
        </a:p>
      </dgm:t>
    </dgm:pt>
    <dgm:pt modelId="{EE3C8243-1F87-4CE3-BAEB-7811DA2FB8E7}" type="sibTrans" cxnId="{9EA8C1D9-4D22-4EA3-870C-84F37A134252}">
      <dgm:prSet/>
      <dgm:spPr/>
      <dgm:t>
        <a:bodyPr/>
        <a:lstStyle/>
        <a:p>
          <a:endParaRPr lang="en-US"/>
        </a:p>
      </dgm:t>
    </dgm:pt>
    <dgm:pt modelId="{81712681-4E1F-435F-A5BD-D56CCEC2CCD5}">
      <dgm:prSet/>
      <dgm:spPr/>
      <dgm:t>
        <a:bodyPr/>
        <a:lstStyle/>
        <a:p>
          <a:r>
            <a:rPr lang="en-US"/>
            <a:t>Cross Connection / Pretreatment Inspector</a:t>
          </a:r>
        </a:p>
      </dgm:t>
    </dgm:pt>
    <dgm:pt modelId="{EE2CEFE2-0FCC-41B1-881C-DEF7A17E8571}" type="parTrans" cxnId="{0A8506A0-4A0C-485A-80C9-19DB4B19D573}">
      <dgm:prSet/>
      <dgm:spPr/>
      <dgm:t>
        <a:bodyPr/>
        <a:lstStyle/>
        <a:p>
          <a:endParaRPr lang="en-US"/>
        </a:p>
      </dgm:t>
    </dgm:pt>
    <dgm:pt modelId="{2C81202F-A04B-424A-86D7-C03DFEA2725D}" type="sibTrans" cxnId="{0A8506A0-4A0C-485A-80C9-19DB4B19D573}">
      <dgm:prSet/>
      <dgm:spPr/>
      <dgm:t>
        <a:bodyPr/>
        <a:lstStyle/>
        <a:p>
          <a:endParaRPr lang="en-US"/>
        </a:p>
      </dgm:t>
    </dgm:pt>
    <dgm:pt modelId="{C60EA307-CA32-4A28-8E8C-375601996369}">
      <dgm:prSet/>
      <dgm:spPr/>
      <dgm:t>
        <a:bodyPr/>
        <a:lstStyle/>
        <a:p>
          <a:r>
            <a:rPr lang="en-US"/>
            <a:t>Meter Reader</a:t>
          </a:r>
        </a:p>
      </dgm:t>
    </dgm:pt>
    <dgm:pt modelId="{E21FF187-8808-4375-B9C5-D241D6998268}" type="parTrans" cxnId="{2FA0AC55-82CD-4DAC-8797-390DB96CBE5F}">
      <dgm:prSet/>
      <dgm:spPr/>
      <dgm:t>
        <a:bodyPr/>
        <a:lstStyle/>
        <a:p>
          <a:endParaRPr lang="en-US"/>
        </a:p>
      </dgm:t>
    </dgm:pt>
    <dgm:pt modelId="{6B127110-F0EF-4F82-B844-38840BEFDD5E}" type="sibTrans" cxnId="{2FA0AC55-82CD-4DAC-8797-390DB96CBE5F}">
      <dgm:prSet/>
      <dgm:spPr/>
      <dgm:t>
        <a:bodyPr/>
        <a:lstStyle/>
        <a:p>
          <a:endParaRPr lang="en-US"/>
        </a:p>
      </dgm:t>
    </dgm:pt>
    <dgm:pt modelId="{545D8BEC-DC8D-4F34-99CB-0D571D6D98D0}">
      <dgm:prSet/>
      <dgm:spPr/>
      <dgm:t>
        <a:bodyPr/>
        <a:lstStyle/>
        <a:p>
          <a:r>
            <a:rPr lang="en-US"/>
            <a:t>Utility Maintenance Worker I / II</a:t>
          </a:r>
        </a:p>
      </dgm:t>
    </dgm:pt>
    <dgm:pt modelId="{596AF83C-A85E-47C2-A355-901FBCB1DA17}" type="parTrans" cxnId="{C74560CF-96CF-4957-B864-40D9BA17FAA6}">
      <dgm:prSet/>
      <dgm:spPr/>
      <dgm:t>
        <a:bodyPr/>
        <a:lstStyle/>
        <a:p>
          <a:endParaRPr lang="en-US"/>
        </a:p>
      </dgm:t>
    </dgm:pt>
    <dgm:pt modelId="{056C2690-D701-4DCF-810E-4F26C99FDB0B}" type="sibTrans" cxnId="{C74560CF-96CF-4957-B864-40D9BA17FAA6}">
      <dgm:prSet/>
      <dgm:spPr/>
      <dgm:t>
        <a:bodyPr/>
        <a:lstStyle/>
        <a:p>
          <a:endParaRPr lang="en-US"/>
        </a:p>
      </dgm:t>
    </dgm:pt>
    <dgm:pt modelId="{69BF2F5D-BB9D-47C8-94BB-9E11F4AABB11}">
      <dgm:prSet/>
      <dgm:spPr/>
      <dgm:t>
        <a:bodyPr/>
        <a:lstStyle/>
        <a:p>
          <a:r>
            <a:rPr lang="en-US"/>
            <a:t>Administrative Assistant (PT)</a:t>
          </a:r>
        </a:p>
      </dgm:t>
    </dgm:pt>
    <dgm:pt modelId="{93B618CA-0444-4E12-A336-0DF621356016}" type="parTrans" cxnId="{697A4CB5-851C-4ED0-A544-8C31ED28DD17}">
      <dgm:prSet/>
      <dgm:spPr/>
      <dgm:t>
        <a:bodyPr/>
        <a:lstStyle/>
        <a:p>
          <a:endParaRPr lang="en-US"/>
        </a:p>
      </dgm:t>
    </dgm:pt>
    <dgm:pt modelId="{8E378C99-00F1-49CA-828D-9E9AB1DD3515}" type="sibTrans" cxnId="{697A4CB5-851C-4ED0-A544-8C31ED28DD17}">
      <dgm:prSet/>
      <dgm:spPr/>
      <dgm:t>
        <a:bodyPr/>
        <a:lstStyle/>
        <a:p>
          <a:endParaRPr lang="en-US"/>
        </a:p>
      </dgm:t>
    </dgm:pt>
    <dgm:pt modelId="{C10CA407-78C1-43C2-8D9F-71FAE6F0ABD6}">
      <dgm:prSet/>
      <dgm:spPr/>
      <dgm:t>
        <a:bodyPr/>
        <a:lstStyle/>
        <a:p>
          <a:r>
            <a:rPr lang="en-US" dirty="0"/>
            <a:t>Engineering Technician/IT </a:t>
          </a:r>
          <a:r>
            <a:rPr lang="en-US"/>
            <a:t>Business Systems/ </a:t>
          </a:r>
          <a:r>
            <a:rPr lang="en-US" dirty="0"/>
            <a:t>GIS Analyst</a:t>
          </a:r>
        </a:p>
      </dgm:t>
    </dgm:pt>
    <dgm:pt modelId="{CBFC82EE-8DAF-473E-BC49-94B20CEA2DF0}" type="parTrans" cxnId="{DDFDA43A-8DC3-43C5-9CCC-8EAA1B9D90F0}">
      <dgm:prSet/>
      <dgm:spPr/>
      <dgm:t>
        <a:bodyPr/>
        <a:lstStyle/>
        <a:p>
          <a:endParaRPr lang="en-US"/>
        </a:p>
      </dgm:t>
    </dgm:pt>
    <dgm:pt modelId="{D0DD5EC6-3C14-4E03-9827-072D93A8C998}" type="sibTrans" cxnId="{DDFDA43A-8DC3-43C5-9CCC-8EAA1B9D90F0}">
      <dgm:prSet/>
      <dgm:spPr/>
      <dgm:t>
        <a:bodyPr/>
        <a:lstStyle/>
        <a:p>
          <a:endParaRPr lang="en-US"/>
        </a:p>
      </dgm:t>
    </dgm:pt>
    <dgm:pt modelId="{18B0CAEF-0252-4FAC-B5D4-1BB9954245DD}" type="asst">
      <dgm:prSet phldrT="[Text]"/>
      <dgm:spPr/>
      <dgm:t>
        <a:bodyPr/>
        <a:lstStyle/>
        <a:p>
          <a:r>
            <a:rPr lang="en-US"/>
            <a:t>Assistant General Manager</a:t>
          </a:r>
        </a:p>
      </dgm:t>
    </dgm:pt>
    <dgm:pt modelId="{913E3A0B-3CCD-45A9-B8E6-3C5DC4942772}" type="parTrans" cxnId="{D339B480-AB83-4A09-BDF8-178023D88873}">
      <dgm:prSet/>
      <dgm:spPr/>
      <dgm:t>
        <a:bodyPr/>
        <a:lstStyle/>
        <a:p>
          <a:endParaRPr lang="en-US"/>
        </a:p>
      </dgm:t>
    </dgm:pt>
    <dgm:pt modelId="{85243C66-5F0C-4F85-8EA9-B21E144DEE14}" type="sibTrans" cxnId="{D339B480-AB83-4A09-BDF8-178023D88873}">
      <dgm:prSet/>
      <dgm:spPr/>
      <dgm:t>
        <a:bodyPr/>
        <a:lstStyle/>
        <a:p>
          <a:endParaRPr lang="en-US"/>
        </a:p>
      </dgm:t>
    </dgm:pt>
    <dgm:pt modelId="{ED120740-E72F-409A-BA1B-8097251DF071}" type="pres">
      <dgm:prSet presAssocID="{DAA92C0E-3E76-4381-8A7C-46D8BC180C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2EB45D5-EA30-4731-A0FE-B04D328153D9}" type="pres">
      <dgm:prSet presAssocID="{E2365849-654B-4512-820D-BFEAFA736F15}" presName="hierRoot1" presStyleCnt="0"/>
      <dgm:spPr/>
    </dgm:pt>
    <dgm:pt modelId="{E770B077-9168-4608-9A8D-40F7264083F5}" type="pres">
      <dgm:prSet presAssocID="{E2365849-654B-4512-820D-BFEAFA736F15}" presName="composite" presStyleCnt="0"/>
      <dgm:spPr/>
    </dgm:pt>
    <dgm:pt modelId="{5AAFD9B9-8491-48D0-B220-1F8EFCAA32E7}" type="pres">
      <dgm:prSet presAssocID="{E2365849-654B-4512-820D-BFEAFA736F15}" presName="background" presStyleLbl="node0" presStyleIdx="0" presStyleCnt="1"/>
      <dgm:spPr/>
    </dgm:pt>
    <dgm:pt modelId="{7CF96995-7AB5-48EC-8E53-6F40A9CF2A00}" type="pres">
      <dgm:prSet presAssocID="{E2365849-654B-4512-820D-BFEAFA736F15}" presName="text" presStyleLbl="fgAcc0" presStyleIdx="0" presStyleCnt="1" custLinFactNeighborX="-88933" custLinFactNeighborY="-19185">
        <dgm:presLayoutVars>
          <dgm:chPref val="3"/>
        </dgm:presLayoutVars>
      </dgm:prSet>
      <dgm:spPr/>
    </dgm:pt>
    <dgm:pt modelId="{93EF8FAB-7649-4DA1-915E-3A159023EB0D}" type="pres">
      <dgm:prSet presAssocID="{E2365849-654B-4512-820D-BFEAFA736F15}" presName="hierChild2" presStyleCnt="0"/>
      <dgm:spPr/>
    </dgm:pt>
    <dgm:pt modelId="{50DB9B1D-19C4-4134-9775-ED813387DF51}" type="pres">
      <dgm:prSet presAssocID="{171F801F-43CB-4475-9610-6867BE510E6F}" presName="Name10" presStyleLbl="parChTrans1D2" presStyleIdx="0" presStyleCnt="1"/>
      <dgm:spPr/>
    </dgm:pt>
    <dgm:pt modelId="{BA87D354-D0BF-4A1E-A4FA-1128427A96C2}" type="pres">
      <dgm:prSet presAssocID="{D770C3C7-32A4-4EDB-8F9E-B1FF5E8E36E5}" presName="hierRoot2" presStyleCnt="0"/>
      <dgm:spPr/>
    </dgm:pt>
    <dgm:pt modelId="{FC6555ED-5A2A-478E-9969-1DE578471585}" type="pres">
      <dgm:prSet presAssocID="{D770C3C7-32A4-4EDB-8F9E-B1FF5E8E36E5}" presName="composite2" presStyleCnt="0"/>
      <dgm:spPr/>
    </dgm:pt>
    <dgm:pt modelId="{41EC5C20-DEAC-43AA-A291-8300B0A56FF4}" type="pres">
      <dgm:prSet presAssocID="{D770C3C7-32A4-4EDB-8F9E-B1FF5E8E36E5}" presName="background2" presStyleLbl="asst1" presStyleIdx="0" presStyleCnt="2"/>
      <dgm:spPr/>
    </dgm:pt>
    <dgm:pt modelId="{F3B16A2C-C756-454D-943C-52B9B052A786}" type="pres">
      <dgm:prSet presAssocID="{D770C3C7-32A4-4EDB-8F9E-B1FF5E8E36E5}" presName="text2" presStyleLbl="fgAcc2" presStyleIdx="0" presStyleCnt="1" custLinFactNeighborX="-88932" custLinFactNeighborY="-17267">
        <dgm:presLayoutVars>
          <dgm:chPref val="3"/>
        </dgm:presLayoutVars>
      </dgm:prSet>
      <dgm:spPr/>
    </dgm:pt>
    <dgm:pt modelId="{0FC3C5D7-8E2B-40CA-B502-4D2B8EECFA2E}" type="pres">
      <dgm:prSet presAssocID="{D770C3C7-32A4-4EDB-8F9E-B1FF5E8E36E5}" presName="hierChild3" presStyleCnt="0"/>
      <dgm:spPr/>
    </dgm:pt>
    <dgm:pt modelId="{0A68C841-ED54-4DD2-9FFA-E61FC291CB10}" type="pres">
      <dgm:prSet presAssocID="{913E3A0B-3CCD-45A9-B8E6-3C5DC4942772}" presName="Name17" presStyleLbl="parChTrans1D3" presStyleIdx="0" presStyleCnt="1"/>
      <dgm:spPr/>
    </dgm:pt>
    <dgm:pt modelId="{16690AF6-5BA1-4EC2-807F-74D6B9E7DD13}" type="pres">
      <dgm:prSet presAssocID="{18B0CAEF-0252-4FAC-B5D4-1BB9954245DD}" presName="hierRoot3" presStyleCnt="0"/>
      <dgm:spPr/>
    </dgm:pt>
    <dgm:pt modelId="{B943C024-5156-4493-9C0C-AD0CE2173030}" type="pres">
      <dgm:prSet presAssocID="{18B0CAEF-0252-4FAC-B5D4-1BB9954245DD}" presName="composite3" presStyleCnt="0"/>
      <dgm:spPr/>
    </dgm:pt>
    <dgm:pt modelId="{A54DEB10-59BB-43B3-AAE9-F8963BC86A0D}" type="pres">
      <dgm:prSet presAssocID="{18B0CAEF-0252-4FAC-B5D4-1BB9954245DD}" presName="background3" presStyleLbl="asst1" presStyleIdx="1" presStyleCnt="2"/>
      <dgm:spPr/>
    </dgm:pt>
    <dgm:pt modelId="{04304292-647C-4DDF-95CD-1BDE52B4CAA2}" type="pres">
      <dgm:prSet presAssocID="{18B0CAEF-0252-4FAC-B5D4-1BB9954245DD}" presName="text3" presStyleLbl="fgAcc3" presStyleIdx="0" presStyleCnt="1">
        <dgm:presLayoutVars>
          <dgm:chPref val="3"/>
        </dgm:presLayoutVars>
      </dgm:prSet>
      <dgm:spPr/>
    </dgm:pt>
    <dgm:pt modelId="{CE5C5286-C28E-44A6-A075-3351C32B81AC}" type="pres">
      <dgm:prSet presAssocID="{18B0CAEF-0252-4FAC-B5D4-1BB9954245DD}" presName="hierChild4" presStyleCnt="0"/>
      <dgm:spPr/>
    </dgm:pt>
    <dgm:pt modelId="{07CDBC50-97B3-4BA8-B54B-E332476D8FB4}" type="pres">
      <dgm:prSet presAssocID="{912BAA05-D55D-484E-B848-1DA49B294F64}" presName="Name23" presStyleLbl="parChTrans1D4" presStyleIdx="0" presStyleCnt="15"/>
      <dgm:spPr/>
    </dgm:pt>
    <dgm:pt modelId="{519DAE58-F1A8-4F86-A030-6A5095B5B2C2}" type="pres">
      <dgm:prSet presAssocID="{D9FAEC31-5DD8-430B-9C85-45BB8925490A}" presName="hierRoot4" presStyleCnt="0"/>
      <dgm:spPr/>
    </dgm:pt>
    <dgm:pt modelId="{A3CBC8FD-5849-4137-BD0E-50C63EF83F74}" type="pres">
      <dgm:prSet presAssocID="{D9FAEC31-5DD8-430B-9C85-45BB8925490A}" presName="composite4" presStyleCnt="0"/>
      <dgm:spPr/>
    </dgm:pt>
    <dgm:pt modelId="{E4F19B9A-C89D-4506-B22F-5172FAFCAD63}" type="pres">
      <dgm:prSet presAssocID="{D9FAEC31-5DD8-430B-9C85-45BB8925490A}" presName="background4" presStyleLbl="node4" presStyleIdx="0" presStyleCnt="15"/>
      <dgm:spPr/>
    </dgm:pt>
    <dgm:pt modelId="{FDEB46D7-4669-4B5B-88CC-58D20A76336E}" type="pres">
      <dgm:prSet presAssocID="{D9FAEC31-5DD8-430B-9C85-45BB8925490A}" presName="text4" presStyleLbl="fgAcc4" presStyleIdx="0" presStyleCnt="15">
        <dgm:presLayoutVars>
          <dgm:chPref val="3"/>
        </dgm:presLayoutVars>
      </dgm:prSet>
      <dgm:spPr/>
    </dgm:pt>
    <dgm:pt modelId="{049BBAAA-73F7-4282-8D0C-8E1B7B1C03B4}" type="pres">
      <dgm:prSet presAssocID="{D9FAEC31-5DD8-430B-9C85-45BB8925490A}" presName="hierChild5" presStyleCnt="0"/>
      <dgm:spPr/>
    </dgm:pt>
    <dgm:pt modelId="{4D802B8F-D698-47B0-A87A-E968A5B1D611}" type="pres">
      <dgm:prSet presAssocID="{E21FF187-8808-4375-B9C5-D241D6998268}" presName="Name23" presStyleLbl="parChTrans1D4" presStyleIdx="1" presStyleCnt="15"/>
      <dgm:spPr/>
    </dgm:pt>
    <dgm:pt modelId="{71CE5D4B-7B06-40AB-A629-C867CB57ED6D}" type="pres">
      <dgm:prSet presAssocID="{C60EA307-CA32-4A28-8E8C-375601996369}" presName="hierRoot4" presStyleCnt="0"/>
      <dgm:spPr/>
    </dgm:pt>
    <dgm:pt modelId="{117D882F-02E7-4AA4-81D3-802FE39FD0B9}" type="pres">
      <dgm:prSet presAssocID="{C60EA307-CA32-4A28-8E8C-375601996369}" presName="composite4" presStyleCnt="0"/>
      <dgm:spPr/>
    </dgm:pt>
    <dgm:pt modelId="{D2316613-AC25-4B8C-834E-8D817CAB255C}" type="pres">
      <dgm:prSet presAssocID="{C60EA307-CA32-4A28-8E8C-375601996369}" presName="background4" presStyleLbl="node4" presStyleIdx="1" presStyleCnt="15"/>
      <dgm:spPr/>
    </dgm:pt>
    <dgm:pt modelId="{75D1519A-772D-4969-919A-A755FDE36FAA}" type="pres">
      <dgm:prSet presAssocID="{C60EA307-CA32-4A28-8E8C-375601996369}" presName="text4" presStyleLbl="fgAcc4" presStyleIdx="1" presStyleCnt="15">
        <dgm:presLayoutVars>
          <dgm:chPref val="3"/>
        </dgm:presLayoutVars>
      </dgm:prSet>
      <dgm:spPr/>
    </dgm:pt>
    <dgm:pt modelId="{F157A1C2-D07C-4502-826B-979B820501D7}" type="pres">
      <dgm:prSet presAssocID="{C60EA307-CA32-4A28-8E8C-375601996369}" presName="hierChild5" presStyleCnt="0"/>
      <dgm:spPr/>
    </dgm:pt>
    <dgm:pt modelId="{281FFA27-3ABC-4AF3-A21A-6EF89B40520E}" type="pres">
      <dgm:prSet presAssocID="{EE2CEFE2-0FCC-41B1-881C-DEF7A17E8571}" presName="Name23" presStyleLbl="parChTrans1D4" presStyleIdx="2" presStyleCnt="15"/>
      <dgm:spPr/>
    </dgm:pt>
    <dgm:pt modelId="{11CF6FB1-7724-41AD-99B8-A6A88A3CE0F0}" type="pres">
      <dgm:prSet presAssocID="{81712681-4E1F-435F-A5BD-D56CCEC2CCD5}" presName="hierRoot4" presStyleCnt="0"/>
      <dgm:spPr/>
    </dgm:pt>
    <dgm:pt modelId="{78541A9C-4712-48F0-95B3-9EC6CE9B7103}" type="pres">
      <dgm:prSet presAssocID="{81712681-4E1F-435F-A5BD-D56CCEC2CCD5}" presName="composite4" presStyleCnt="0"/>
      <dgm:spPr/>
    </dgm:pt>
    <dgm:pt modelId="{1A7034D4-CA9E-422B-82FE-87F7771A7EE7}" type="pres">
      <dgm:prSet presAssocID="{81712681-4E1F-435F-A5BD-D56CCEC2CCD5}" presName="background4" presStyleLbl="node4" presStyleIdx="2" presStyleCnt="15"/>
      <dgm:spPr/>
    </dgm:pt>
    <dgm:pt modelId="{4A2E63D3-19E2-41DC-948E-83FEA4584F4A}" type="pres">
      <dgm:prSet presAssocID="{81712681-4E1F-435F-A5BD-D56CCEC2CCD5}" presName="text4" presStyleLbl="fgAcc4" presStyleIdx="2" presStyleCnt="15">
        <dgm:presLayoutVars>
          <dgm:chPref val="3"/>
        </dgm:presLayoutVars>
      </dgm:prSet>
      <dgm:spPr/>
    </dgm:pt>
    <dgm:pt modelId="{A5A2C664-6111-4BC3-9A88-84A4D909049B}" type="pres">
      <dgm:prSet presAssocID="{81712681-4E1F-435F-A5BD-D56CCEC2CCD5}" presName="hierChild5" presStyleCnt="0"/>
      <dgm:spPr/>
    </dgm:pt>
    <dgm:pt modelId="{656D3792-8786-4787-BA72-3D08FFCB056B}" type="pres">
      <dgm:prSet presAssocID="{6D3C01B1-FB31-4AFF-8B2B-4880A7C5F5E0}" presName="Name23" presStyleLbl="parChTrans1D4" presStyleIdx="3" presStyleCnt="15"/>
      <dgm:spPr/>
    </dgm:pt>
    <dgm:pt modelId="{33CCA698-61DE-43DC-94B2-BDFF7090D73E}" type="pres">
      <dgm:prSet presAssocID="{261AD3AD-F1F4-46B5-A03E-D4B0524A69C2}" presName="hierRoot4" presStyleCnt="0"/>
      <dgm:spPr/>
    </dgm:pt>
    <dgm:pt modelId="{C5EE2E5C-E186-40DA-8757-DDB08EF40743}" type="pres">
      <dgm:prSet presAssocID="{261AD3AD-F1F4-46B5-A03E-D4B0524A69C2}" presName="composite4" presStyleCnt="0"/>
      <dgm:spPr/>
    </dgm:pt>
    <dgm:pt modelId="{D91F4881-FB75-4136-B5E4-00E4E18A7080}" type="pres">
      <dgm:prSet presAssocID="{261AD3AD-F1F4-46B5-A03E-D4B0524A69C2}" presName="background4" presStyleLbl="node4" presStyleIdx="3" presStyleCnt="15"/>
      <dgm:spPr/>
    </dgm:pt>
    <dgm:pt modelId="{58B85B81-2DA2-4E87-B7E1-4989B0EA60CD}" type="pres">
      <dgm:prSet presAssocID="{261AD3AD-F1F4-46B5-A03E-D4B0524A69C2}" presName="text4" presStyleLbl="fgAcc4" presStyleIdx="3" presStyleCnt="15">
        <dgm:presLayoutVars>
          <dgm:chPref val="3"/>
        </dgm:presLayoutVars>
      </dgm:prSet>
      <dgm:spPr/>
    </dgm:pt>
    <dgm:pt modelId="{B634CE5A-B22D-4CB9-823A-24C5691F2C6D}" type="pres">
      <dgm:prSet presAssocID="{261AD3AD-F1F4-46B5-A03E-D4B0524A69C2}" presName="hierChild5" presStyleCnt="0"/>
      <dgm:spPr/>
    </dgm:pt>
    <dgm:pt modelId="{EB5C25A9-8408-4D7E-9176-4F587607C730}" type="pres">
      <dgm:prSet presAssocID="{596AF83C-A85E-47C2-A355-901FBCB1DA17}" presName="Name23" presStyleLbl="parChTrans1D4" presStyleIdx="4" presStyleCnt="15"/>
      <dgm:spPr/>
    </dgm:pt>
    <dgm:pt modelId="{666BEEB3-962D-4E9A-9C34-C1444B9E0D76}" type="pres">
      <dgm:prSet presAssocID="{545D8BEC-DC8D-4F34-99CB-0D571D6D98D0}" presName="hierRoot4" presStyleCnt="0"/>
      <dgm:spPr/>
    </dgm:pt>
    <dgm:pt modelId="{93347B65-46F3-488A-9AB0-88989F2E8174}" type="pres">
      <dgm:prSet presAssocID="{545D8BEC-DC8D-4F34-99CB-0D571D6D98D0}" presName="composite4" presStyleCnt="0"/>
      <dgm:spPr/>
    </dgm:pt>
    <dgm:pt modelId="{A27BB0DE-5771-4FD5-B410-6C0B2DB7955C}" type="pres">
      <dgm:prSet presAssocID="{545D8BEC-DC8D-4F34-99CB-0D571D6D98D0}" presName="background4" presStyleLbl="node4" presStyleIdx="4" presStyleCnt="15"/>
      <dgm:spPr/>
    </dgm:pt>
    <dgm:pt modelId="{D588CFD4-8FA1-4C2D-94CD-9679E0E88C1B}" type="pres">
      <dgm:prSet presAssocID="{545D8BEC-DC8D-4F34-99CB-0D571D6D98D0}" presName="text4" presStyleLbl="fgAcc4" presStyleIdx="4" presStyleCnt="15">
        <dgm:presLayoutVars>
          <dgm:chPref val="3"/>
        </dgm:presLayoutVars>
      </dgm:prSet>
      <dgm:spPr/>
    </dgm:pt>
    <dgm:pt modelId="{9231F15D-6262-4036-964C-D99A39DF000E}" type="pres">
      <dgm:prSet presAssocID="{545D8BEC-DC8D-4F34-99CB-0D571D6D98D0}" presName="hierChild5" presStyleCnt="0"/>
      <dgm:spPr/>
    </dgm:pt>
    <dgm:pt modelId="{BF22830C-23A2-4EF5-BF4E-7213DED1CD1D}" type="pres">
      <dgm:prSet presAssocID="{CDD322E1-C589-4BB6-A862-5F626891EBC4}" presName="Name23" presStyleLbl="parChTrans1D4" presStyleIdx="5" presStyleCnt="15"/>
      <dgm:spPr/>
    </dgm:pt>
    <dgm:pt modelId="{F786FFD0-57C9-47B8-A657-670745C50448}" type="pres">
      <dgm:prSet presAssocID="{CAEA2116-9B96-4B26-AEFD-D89B79289768}" presName="hierRoot4" presStyleCnt="0"/>
      <dgm:spPr/>
    </dgm:pt>
    <dgm:pt modelId="{EE60F649-A844-4DE6-91C3-CDA5A6972A26}" type="pres">
      <dgm:prSet presAssocID="{CAEA2116-9B96-4B26-AEFD-D89B79289768}" presName="composite4" presStyleCnt="0"/>
      <dgm:spPr/>
    </dgm:pt>
    <dgm:pt modelId="{3D281695-3C27-4C57-820F-ED1D6DE25BCE}" type="pres">
      <dgm:prSet presAssocID="{CAEA2116-9B96-4B26-AEFD-D89B79289768}" presName="background4" presStyleLbl="node4" presStyleIdx="5" presStyleCnt="15"/>
      <dgm:spPr/>
    </dgm:pt>
    <dgm:pt modelId="{B20B130C-9117-4D66-94AC-F07C921168C0}" type="pres">
      <dgm:prSet presAssocID="{CAEA2116-9B96-4B26-AEFD-D89B79289768}" presName="text4" presStyleLbl="fgAcc4" presStyleIdx="5" presStyleCnt="15">
        <dgm:presLayoutVars>
          <dgm:chPref val="3"/>
        </dgm:presLayoutVars>
      </dgm:prSet>
      <dgm:spPr/>
    </dgm:pt>
    <dgm:pt modelId="{70F6BA43-667C-4715-8274-D82707B08BB3}" type="pres">
      <dgm:prSet presAssocID="{CAEA2116-9B96-4B26-AEFD-D89B79289768}" presName="hierChild5" presStyleCnt="0"/>
      <dgm:spPr/>
    </dgm:pt>
    <dgm:pt modelId="{B7905767-D1FB-42C4-97E0-B1EDD479FE80}" type="pres">
      <dgm:prSet presAssocID="{7ED207EE-6616-4B17-90B6-05702609197D}" presName="Name23" presStyleLbl="parChTrans1D4" presStyleIdx="6" presStyleCnt="15"/>
      <dgm:spPr/>
    </dgm:pt>
    <dgm:pt modelId="{F77A144A-FEC3-4642-99C9-9D53CCD9942B}" type="pres">
      <dgm:prSet presAssocID="{998D612B-8582-44A8-A21B-937418A1D357}" presName="hierRoot4" presStyleCnt="0"/>
      <dgm:spPr/>
    </dgm:pt>
    <dgm:pt modelId="{EBDB4C3B-529B-46C1-8E9C-A92748B7FA5E}" type="pres">
      <dgm:prSet presAssocID="{998D612B-8582-44A8-A21B-937418A1D357}" presName="composite4" presStyleCnt="0"/>
      <dgm:spPr/>
    </dgm:pt>
    <dgm:pt modelId="{FE35A483-F9B6-4282-8432-BE4EE52D5CC7}" type="pres">
      <dgm:prSet presAssocID="{998D612B-8582-44A8-A21B-937418A1D357}" presName="background4" presStyleLbl="node4" presStyleIdx="6" presStyleCnt="15"/>
      <dgm:spPr/>
    </dgm:pt>
    <dgm:pt modelId="{AAD86DF8-35CC-4389-80A6-8735015EF85A}" type="pres">
      <dgm:prSet presAssocID="{998D612B-8582-44A8-A21B-937418A1D357}" presName="text4" presStyleLbl="fgAcc4" presStyleIdx="6" presStyleCnt="15">
        <dgm:presLayoutVars>
          <dgm:chPref val="3"/>
        </dgm:presLayoutVars>
      </dgm:prSet>
      <dgm:spPr/>
    </dgm:pt>
    <dgm:pt modelId="{CB39CC9E-7BB7-43E6-B126-C65438326422}" type="pres">
      <dgm:prSet presAssocID="{998D612B-8582-44A8-A21B-937418A1D357}" presName="hierChild5" presStyleCnt="0"/>
      <dgm:spPr/>
    </dgm:pt>
    <dgm:pt modelId="{F04A5A7C-10BD-498D-97A0-31D997B1D68F}" type="pres">
      <dgm:prSet presAssocID="{C20A22E2-8BE9-448C-BB46-238BF7BA412D}" presName="Name23" presStyleLbl="parChTrans1D4" presStyleIdx="7" presStyleCnt="15"/>
      <dgm:spPr/>
    </dgm:pt>
    <dgm:pt modelId="{D068153E-C9F6-44BF-9CCE-08CD3C98D4FC}" type="pres">
      <dgm:prSet presAssocID="{1037E34E-637C-4010-BC96-1108012F92C9}" presName="hierRoot4" presStyleCnt="0"/>
      <dgm:spPr/>
    </dgm:pt>
    <dgm:pt modelId="{02A0886D-B011-48DE-BF72-4AD677A9E809}" type="pres">
      <dgm:prSet presAssocID="{1037E34E-637C-4010-BC96-1108012F92C9}" presName="composite4" presStyleCnt="0"/>
      <dgm:spPr/>
    </dgm:pt>
    <dgm:pt modelId="{9A991F65-E3C5-4014-8727-199C79B6BAD7}" type="pres">
      <dgm:prSet presAssocID="{1037E34E-637C-4010-BC96-1108012F92C9}" presName="background4" presStyleLbl="node4" presStyleIdx="7" presStyleCnt="15"/>
      <dgm:spPr/>
    </dgm:pt>
    <dgm:pt modelId="{C38FAAD8-12C8-40D1-A419-FFEBADF6E55E}" type="pres">
      <dgm:prSet presAssocID="{1037E34E-637C-4010-BC96-1108012F92C9}" presName="text4" presStyleLbl="fgAcc4" presStyleIdx="7" presStyleCnt="15">
        <dgm:presLayoutVars>
          <dgm:chPref val="3"/>
        </dgm:presLayoutVars>
      </dgm:prSet>
      <dgm:spPr/>
    </dgm:pt>
    <dgm:pt modelId="{BDDB5582-883B-4A9C-9641-5BE45F81F20B}" type="pres">
      <dgm:prSet presAssocID="{1037E34E-637C-4010-BC96-1108012F92C9}" presName="hierChild5" presStyleCnt="0"/>
      <dgm:spPr/>
    </dgm:pt>
    <dgm:pt modelId="{73D25C05-DF6A-4D82-9809-63CE3031F4A6}" type="pres">
      <dgm:prSet presAssocID="{02423012-F1B9-4BBD-B78D-D3C6BC91C71A}" presName="Name23" presStyleLbl="parChTrans1D4" presStyleIdx="8" presStyleCnt="15"/>
      <dgm:spPr/>
    </dgm:pt>
    <dgm:pt modelId="{4DBEFF4D-4DAB-44BB-89A9-15A75B61A4C3}" type="pres">
      <dgm:prSet presAssocID="{4D48B000-76EA-41EF-BDA9-7FABE05FAB31}" presName="hierRoot4" presStyleCnt="0"/>
      <dgm:spPr/>
    </dgm:pt>
    <dgm:pt modelId="{AE3C76DC-5BEC-45CB-A1AE-504028AAE16F}" type="pres">
      <dgm:prSet presAssocID="{4D48B000-76EA-41EF-BDA9-7FABE05FAB31}" presName="composite4" presStyleCnt="0"/>
      <dgm:spPr/>
    </dgm:pt>
    <dgm:pt modelId="{06E7E2C8-BEC9-4BB2-BEA3-64A109CAA7A6}" type="pres">
      <dgm:prSet presAssocID="{4D48B000-76EA-41EF-BDA9-7FABE05FAB31}" presName="background4" presStyleLbl="node4" presStyleIdx="8" presStyleCnt="15"/>
      <dgm:spPr/>
    </dgm:pt>
    <dgm:pt modelId="{E0623CCA-F6FE-4B29-B40E-AAF1203D2166}" type="pres">
      <dgm:prSet presAssocID="{4D48B000-76EA-41EF-BDA9-7FABE05FAB31}" presName="text4" presStyleLbl="fgAcc4" presStyleIdx="8" presStyleCnt="15">
        <dgm:presLayoutVars>
          <dgm:chPref val="3"/>
        </dgm:presLayoutVars>
      </dgm:prSet>
      <dgm:spPr/>
    </dgm:pt>
    <dgm:pt modelId="{895307A3-9538-49D0-94B1-63CCD524AF28}" type="pres">
      <dgm:prSet presAssocID="{4D48B000-76EA-41EF-BDA9-7FABE05FAB31}" presName="hierChild5" presStyleCnt="0"/>
      <dgm:spPr/>
    </dgm:pt>
    <dgm:pt modelId="{CEBF81C8-343D-4DDC-8A9F-83941A567BD1}" type="pres">
      <dgm:prSet presAssocID="{CBFC82EE-8DAF-473E-BC49-94B20CEA2DF0}" presName="Name23" presStyleLbl="parChTrans1D4" presStyleIdx="9" presStyleCnt="15"/>
      <dgm:spPr/>
    </dgm:pt>
    <dgm:pt modelId="{0B0C3474-D74F-49DE-B2A2-F1D2B63B56E5}" type="pres">
      <dgm:prSet presAssocID="{C10CA407-78C1-43C2-8D9F-71FAE6F0ABD6}" presName="hierRoot4" presStyleCnt="0"/>
      <dgm:spPr/>
    </dgm:pt>
    <dgm:pt modelId="{34CE69BE-C9F9-4DC6-92C4-32D318F7F80F}" type="pres">
      <dgm:prSet presAssocID="{C10CA407-78C1-43C2-8D9F-71FAE6F0ABD6}" presName="composite4" presStyleCnt="0"/>
      <dgm:spPr/>
    </dgm:pt>
    <dgm:pt modelId="{3A855605-0B58-4803-AD71-E42E3553EFEC}" type="pres">
      <dgm:prSet presAssocID="{C10CA407-78C1-43C2-8D9F-71FAE6F0ABD6}" presName="background4" presStyleLbl="node4" presStyleIdx="9" presStyleCnt="15"/>
      <dgm:spPr/>
    </dgm:pt>
    <dgm:pt modelId="{57E56A6A-3124-4395-A61D-6305D626F491}" type="pres">
      <dgm:prSet presAssocID="{C10CA407-78C1-43C2-8D9F-71FAE6F0ABD6}" presName="text4" presStyleLbl="fgAcc4" presStyleIdx="9" presStyleCnt="15" custLinFactNeighborY="2282">
        <dgm:presLayoutVars>
          <dgm:chPref val="3"/>
        </dgm:presLayoutVars>
      </dgm:prSet>
      <dgm:spPr/>
    </dgm:pt>
    <dgm:pt modelId="{37DE9567-3340-4D04-AAD9-FD3B6DE03D9E}" type="pres">
      <dgm:prSet presAssocID="{C10CA407-78C1-43C2-8D9F-71FAE6F0ABD6}" presName="hierChild5" presStyleCnt="0"/>
      <dgm:spPr/>
    </dgm:pt>
    <dgm:pt modelId="{7D6EDAA8-066B-4EDE-A458-B005219F099F}" type="pres">
      <dgm:prSet presAssocID="{4020407F-811C-48FE-9FFD-C94F7AEB0F7F}" presName="Name23" presStyleLbl="parChTrans1D4" presStyleIdx="10" presStyleCnt="15"/>
      <dgm:spPr/>
    </dgm:pt>
    <dgm:pt modelId="{6D92555C-DBA3-400E-9A1C-4525293AF572}" type="pres">
      <dgm:prSet presAssocID="{BBCC2071-52C1-4476-8072-CD343A2AD361}" presName="hierRoot4" presStyleCnt="0"/>
      <dgm:spPr/>
    </dgm:pt>
    <dgm:pt modelId="{32C85B6C-EC97-4781-9609-2EDB06328D70}" type="pres">
      <dgm:prSet presAssocID="{BBCC2071-52C1-4476-8072-CD343A2AD361}" presName="composite4" presStyleCnt="0"/>
      <dgm:spPr/>
    </dgm:pt>
    <dgm:pt modelId="{EB11CD96-F27C-483D-8396-4030F7616A0E}" type="pres">
      <dgm:prSet presAssocID="{BBCC2071-52C1-4476-8072-CD343A2AD361}" presName="background4" presStyleLbl="node4" presStyleIdx="10" presStyleCnt="15"/>
      <dgm:spPr/>
    </dgm:pt>
    <dgm:pt modelId="{002B55C7-7369-460B-AB9C-2BBD6E1FFE23}" type="pres">
      <dgm:prSet presAssocID="{BBCC2071-52C1-4476-8072-CD343A2AD361}" presName="text4" presStyleLbl="fgAcc4" presStyleIdx="10" presStyleCnt="15">
        <dgm:presLayoutVars>
          <dgm:chPref val="3"/>
        </dgm:presLayoutVars>
      </dgm:prSet>
      <dgm:spPr/>
    </dgm:pt>
    <dgm:pt modelId="{FA8D4BE2-A952-40CF-A6D8-F98A257AACB0}" type="pres">
      <dgm:prSet presAssocID="{BBCC2071-52C1-4476-8072-CD343A2AD361}" presName="hierChild5" presStyleCnt="0"/>
      <dgm:spPr/>
    </dgm:pt>
    <dgm:pt modelId="{F00ADD5B-61AB-4FB6-A89F-6D4EAB42A935}" type="pres">
      <dgm:prSet presAssocID="{BD0A6647-AF26-48A4-BA4D-DAEF04994839}" presName="Name23" presStyleLbl="parChTrans1D4" presStyleIdx="11" presStyleCnt="15"/>
      <dgm:spPr/>
    </dgm:pt>
    <dgm:pt modelId="{883B0022-8F18-4362-888A-F3747A518E12}" type="pres">
      <dgm:prSet presAssocID="{4192E7CE-2246-47D2-A9C4-831D3636A641}" presName="hierRoot4" presStyleCnt="0"/>
      <dgm:spPr/>
    </dgm:pt>
    <dgm:pt modelId="{9A77009C-ECC6-4D05-A70A-1457664B345C}" type="pres">
      <dgm:prSet presAssocID="{4192E7CE-2246-47D2-A9C4-831D3636A641}" presName="composite4" presStyleCnt="0"/>
      <dgm:spPr/>
    </dgm:pt>
    <dgm:pt modelId="{0CA09E7D-FAC2-4E01-AFDA-8802307C24C1}" type="pres">
      <dgm:prSet presAssocID="{4192E7CE-2246-47D2-A9C4-831D3636A641}" presName="background4" presStyleLbl="node4" presStyleIdx="11" presStyleCnt="15"/>
      <dgm:spPr/>
    </dgm:pt>
    <dgm:pt modelId="{513EF947-3E73-4E9D-8962-F0A9129910D9}" type="pres">
      <dgm:prSet presAssocID="{4192E7CE-2246-47D2-A9C4-831D3636A641}" presName="text4" presStyleLbl="fgAcc4" presStyleIdx="11" presStyleCnt="15">
        <dgm:presLayoutVars>
          <dgm:chPref val="3"/>
        </dgm:presLayoutVars>
      </dgm:prSet>
      <dgm:spPr/>
    </dgm:pt>
    <dgm:pt modelId="{9056A587-3179-490F-8EC4-1DEFA2C240F6}" type="pres">
      <dgm:prSet presAssocID="{4192E7CE-2246-47D2-A9C4-831D3636A641}" presName="hierChild5" presStyleCnt="0"/>
      <dgm:spPr/>
    </dgm:pt>
    <dgm:pt modelId="{9CC5C4AE-9DB0-42C8-8020-1C186EEEB841}" type="pres">
      <dgm:prSet presAssocID="{79C241A2-C81E-4346-9429-9BB366D8FA98}" presName="Name23" presStyleLbl="parChTrans1D4" presStyleIdx="12" presStyleCnt="15"/>
      <dgm:spPr/>
    </dgm:pt>
    <dgm:pt modelId="{C3C2F13D-1CB6-4442-80E4-AA239336C0EB}" type="pres">
      <dgm:prSet presAssocID="{20C041BC-2A87-4F62-BECE-E004454B8DFD}" presName="hierRoot4" presStyleCnt="0"/>
      <dgm:spPr/>
    </dgm:pt>
    <dgm:pt modelId="{204F41E0-27BE-444C-9B6C-06E06796CE57}" type="pres">
      <dgm:prSet presAssocID="{20C041BC-2A87-4F62-BECE-E004454B8DFD}" presName="composite4" presStyleCnt="0"/>
      <dgm:spPr/>
    </dgm:pt>
    <dgm:pt modelId="{292486DE-570D-43A4-973F-B3297684C23F}" type="pres">
      <dgm:prSet presAssocID="{20C041BC-2A87-4F62-BECE-E004454B8DFD}" presName="background4" presStyleLbl="node4" presStyleIdx="12" presStyleCnt="15"/>
      <dgm:spPr/>
    </dgm:pt>
    <dgm:pt modelId="{38BABE0D-0511-493B-8D2F-16B88F4DC1B1}" type="pres">
      <dgm:prSet presAssocID="{20C041BC-2A87-4F62-BECE-E004454B8DFD}" presName="text4" presStyleLbl="fgAcc4" presStyleIdx="12" presStyleCnt="15">
        <dgm:presLayoutVars>
          <dgm:chPref val="3"/>
        </dgm:presLayoutVars>
      </dgm:prSet>
      <dgm:spPr/>
    </dgm:pt>
    <dgm:pt modelId="{EB6E67CB-044E-49A2-8EFD-B2A3FA3E0237}" type="pres">
      <dgm:prSet presAssocID="{20C041BC-2A87-4F62-BECE-E004454B8DFD}" presName="hierChild5" presStyleCnt="0"/>
      <dgm:spPr/>
    </dgm:pt>
    <dgm:pt modelId="{424F74E5-4850-4CF6-92D9-5C2BB5351355}" type="pres">
      <dgm:prSet presAssocID="{4041620B-0DE7-461B-8DC8-AE53026E5103}" presName="Name23" presStyleLbl="parChTrans1D4" presStyleIdx="13" presStyleCnt="15"/>
      <dgm:spPr/>
    </dgm:pt>
    <dgm:pt modelId="{2D67F207-858D-4C91-9282-2B43ECF5E120}" type="pres">
      <dgm:prSet presAssocID="{DC4F0F0F-6EA1-4F11-B9FE-20D47F3D1EFC}" presName="hierRoot4" presStyleCnt="0"/>
      <dgm:spPr/>
    </dgm:pt>
    <dgm:pt modelId="{5A086DB7-458C-4D59-88ED-6C2E961D3FFB}" type="pres">
      <dgm:prSet presAssocID="{DC4F0F0F-6EA1-4F11-B9FE-20D47F3D1EFC}" presName="composite4" presStyleCnt="0"/>
      <dgm:spPr/>
    </dgm:pt>
    <dgm:pt modelId="{1F661AD4-24E3-48AC-AC55-FD0E37B239D2}" type="pres">
      <dgm:prSet presAssocID="{DC4F0F0F-6EA1-4F11-B9FE-20D47F3D1EFC}" presName="background4" presStyleLbl="node4" presStyleIdx="13" presStyleCnt="15"/>
      <dgm:spPr/>
    </dgm:pt>
    <dgm:pt modelId="{E4D2426C-9F74-4665-9C9A-90F17D179F4B}" type="pres">
      <dgm:prSet presAssocID="{DC4F0F0F-6EA1-4F11-B9FE-20D47F3D1EFC}" presName="text4" presStyleLbl="fgAcc4" presStyleIdx="13" presStyleCnt="15">
        <dgm:presLayoutVars>
          <dgm:chPref val="3"/>
        </dgm:presLayoutVars>
      </dgm:prSet>
      <dgm:spPr/>
    </dgm:pt>
    <dgm:pt modelId="{F2EB290D-9DBF-4CEB-8612-ABFAE060771F}" type="pres">
      <dgm:prSet presAssocID="{DC4F0F0F-6EA1-4F11-B9FE-20D47F3D1EFC}" presName="hierChild5" presStyleCnt="0"/>
      <dgm:spPr/>
    </dgm:pt>
    <dgm:pt modelId="{4D58BBB8-CBE0-402C-AE1B-A49F8C943997}" type="pres">
      <dgm:prSet presAssocID="{93B618CA-0444-4E12-A336-0DF621356016}" presName="Name23" presStyleLbl="parChTrans1D4" presStyleIdx="14" presStyleCnt="15"/>
      <dgm:spPr/>
    </dgm:pt>
    <dgm:pt modelId="{1593E463-8903-4E54-9194-38B906059829}" type="pres">
      <dgm:prSet presAssocID="{69BF2F5D-BB9D-47C8-94BB-9E11F4AABB11}" presName="hierRoot4" presStyleCnt="0"/>
      <dgm:spPr/>
    </dgm:pt>
    <dgm:pt modelId="{7C39A7AA-F445-46F5-8BEA-8B511703C750}" type="pres">
      <dgm:prSet presAssocID="{69BF2F5D-BB9D-47C8-94BB-9E11F4AABB11}" presName="composite4" presStyleCnt="0"/>
      <dgm:spPr/>
    </dgm:pt>
    <dgm:pt modelId="{3121A671-7180-409E-AA62-7505C4F0B33D}" type="pres">
      <dgm:prSet presAssocID="{69BF2F5D-BB9D-47C8-94BB-9E11F4AABB11}" presName="background4" presStyleLbl="node4" presStyleIdx="14" presStyleCnt="15"/>
      <dgm:spPr/>
    </dgm:pt>
    <dgm:pt modelId="{CEF89286-CE98-458E-BA12-0DC868E95E94}" type="pres">
      <dgm:prSet presAssocID="{69BF2F5D-BB9D-47C8-94BB-9E11F4AABB11}" presName="text4" presStyleLbl="fgAcc4" presStyleIdx="14" presStyleCnt="15">
        <dgm:presLayoutVars>
          <dgm:chPref val="3"/>
        </dgm:presLayoutVars>
      </dgm:prSet>
      <dgm:spPr/>
    </dgm:pt>
    <dgm:pt modelId="{CEBF183D-69F5-4A31-A3C3-67A58F417BE0}" type="pres">
      <dgm:prSet presAssocID="{69BF2F5D-BB9D-47C8-94BB-9E11F4AABB11}" presName="hierChild5" presStyleCnt="0"/>
      <dgm:spPr/>
    </dgm:pt>
  </dgm:ptLst>
  <dgm:cxnLst>
    <dgm:cxn modelId="{779B3C01-9ECC-4B39-96D1-865FD485DB50}" type="presOf" srcId="{69BF2F5D-BB9D-47C8-94BB-9E11F4AABB11}" destId="{CEF89286-CE98-458E-BA12-0DC868E95E94}" srcOrd="0" destOrd="0" presId="urn:microsoft.com/office/officeart/2005/8/layout/hierarchy1"/>
    <dgm:cxn modelId="{ED4ADF0B-FC26-4E76-B9F8-7AF2F8C1C72E}" type="presOf" srcId="{02423012-F1B9-4BBD-B78D-D3C6BC91C71A}" destId="{73D25C05-DF6A-4D82-9809-63CE3031F4A6}" srcOrd="0" destOrd="0" presId="urn:microsoft.com/office/officeart/2005/8/layout/hierarchy1"/>
    <dgm:cxn modelId="{CAC64E12-A01E-4240-8F68-6ED24623D9E4}" type="presOf" srcId="{93B618CA-0444-4E12-A336-0DF621356016}" destId="{4D58BBB8-CBE0-402C-AE1B-A49F8C943997}" srcOrd="0" destOrd="0" presId="urn:microsoft.com/office/officeart/2005/8/layout/hierarchy1"/>
    <dgm:cxn modelId="{A344021A-4CB3-49A6-9E1F-3AEF3C580C9C}" type="presOf" srcId="{BD0A6647-AF26-48A4-BA4D-DAEF04994839}" destId="{F00ADD5B-61AB-4FB6-A89F-6D4EAB42A935}" srcOrd="0" destOrd="0" presId="urn:microsoft.com/office/officeart/2005/8/layout/hierarchy1"/>
    <dgm:cxn modelId="{5AF0FE1C-4C4C-4FFE-A7CE-1B3070E376AF}" type="presOf" srcId="{79C241A2-C81E-4346-9429-9BB366D8FA98}" destId="{9CC5C4AE-9DB0-42C8-8020-1C186EEEB841}" srcOrd="0" destOrd="0" presId="urn:microsoft.com/office/officeart/2005/8/layout/hierarchy1"/>
    <dgm:cxn modelId="{B6C43320-57F7-4DAD-A60A-357D1B3A758E}" type="presOf" srcId="{CBFC82EE-8DAF-473E-BC49-94B20CEA2DF0}" destId="{CEBF81C8-343D-4DDC-8A9F-83941A567BD1}" srcOrd="0" destOrd="0" presId="urn:microsoft.com/office/officeart/2005/8/layout/hierarchy1"/>
    <dgm:cxn modelId="{0A4EF420-34A6-4247-BB41-B95912333568}" type="presOf" srcId="{BBCC2071-52C1-4476-8072-CD343A2AD361}" destId="{002B55C7-7369-460B-AB9C-2BBD6E1FFE23}" srcOrd="0" destOrd="0" presId="urn:microsoft.com/office/officeart/2005/8/layout/hierarchy1"/>
    <dgm:cxn modelId="{10D7A82D-2F3F-4119-A19F-B2A9F165B7BC}" srcId="{BBCC2071-52C1-4476-8072-CD343A2AD361}" destId="{4192E7CE-2246-47D2-A9C4-831D3636A641}" srcOrd="0" destOrd="0" parTransId="{BD0A6647-AF26-48A4-BA4D-DAEF04994839}" sibTransId="{78112D3A-3FF6-4364-8BB5-A46F4718DA06}"/>
    <dgm:cxn modelId="{65ECCD2E-27CD-46E2-93A3-07F35A1E053C}" type="presOf" srcId="{998D612B-8582-44A8-A21B-937418A1D357}" destId="{AAD86DF8-35CC-4389-80A6-8735015EF85A}" srcOrd="0" destOrd="0" presId="urn:microsoft.com/office/officeart/2005/8/layout/hierarchy1"/>
    <dgm:cxn modelId="{9BF3E531-554A-435E-8BCE-E972B1A71EEB}" type="presOf" srcId="{EE2CEFE2-0FCC-41B1-881C-DEF7A17E8571}" destId="{281FFA27-3ABC-4AF3-A21A-6EF89B40520E}" srcOrd="0" destOrd="0" presId="urn:microsoft.com/office/officeart/2005/8/layout/hierarchy1"/>
    <dgm:cxn modelId="{5E058A34-84E8-4A73-B7A1-987F54491A13}" type="presOf" srcId="{4D48B000-76EA-41EF-BDA9-7FABE05FAB31}" destId="{E0623CCA-F6FE-4B29-B40E-AAF1203D2166}" srcOrd="0" destOrd="0" presId="urn:microsoft.com/office/officeart/2005/8/layout/hierarchy1"/>
    <dgm:cxn modelId="{DDFDA43A-8DC3-43C5-9CCC-8EAA1B9D90F0}" srcId="{1037E34E-637C-4010-BC96-1108012F92C9}" destId="{C10CA407-78C1-43C2-8D9F-71FAE6F0ABD6}" srcOrd="1" destOrd="0" parTransId="{CBFC82EE-8DAF-473E-BC49-94B20CEA2DF0}" sibTransId="{D0DD5EC6-3C14-4E03-9827-072D93A8C998}"/>
    <dgm:cxn modelId="{23CB2C3B-9625-4602-9E6A-FA194DFFF681}" srcId="{18B0CAEF-0252-4FAC-B5D4-1BB9954245DD}" destId="{BBCC2071-52C1-4476-8072-CD343A2AD361}" srcOrd="2" destOrd="0" parTransId="{4020407F-811C-48FE-9FFD-C94F7AEB0F7F}" sibTransId="{5486710A-7C83-4725-8091-FF7DF678160A}"/>
    <dgm:cxn modelId="{341F7D3B-6370-4877-AB73-56E9A731202A}" srcId="{18B0CAEF-0252-4FAC-B5D4-1BB9954245DD}" destId="{1037E34E-637C-4010-BC96-1108012F92C9}" srcOrd="1" destOrd="0" parTransId="{C20A22E2-8BE9-448C-BB46-238BF7BA412D}" sibTransId="{E3907184-D72E-4B63-B5D5-84B69AAA75CE}"/>
    <dgm:cxn modelId="{866E1D41-44EA-4B0A-BD90-F23D328413D3}" type="presOf" srcId="{4020407F-811C-48FE-9FFD-C94F7AEB0F7F}" destId="{7D6EDAA8-066B-4EDE-A458-B005219F099F}" srcOrd="0" destOrd="0" presId="urn:microsoft.com/office/officeart/2005/8/layout/hierarchy1"/>
    <dgm:cxn modelId="{90675B42-32EA-4620-ABE0-542FDA54ED02}" type="presOf" srcId="{912BAA05-D55D-484E-B848-1DA49B294F64}" destId="{07CDBC50-97B3-4BA8-B54B-E332476D8FB4}" srcOrd="0" destOrd="0" presId="urn:microsoft.com/office/officeart/2005/8/layout/hierarchy1"/>
    <dgm:cxn modelId="{C8091D4D-C754-4B56-BE48-166A90F2BF80}" type="presOf" srcId="{171F801F-43CB-4475-9610-6867BE510E6F}" destId="{50DB9B1D-19C4-4134-9775-ED813387DF51}" srcOrd="0" destOrd="0" presId="urn:microsoft.com/office/officeart/2005/8/layout/hierarchy1"/>
    <dgm:cxn modelId="{0F78646E-B9F4-4A25-8B7C-41BFB8CD10B3}" type="presOf" srcId="{6D3C01B1-FB31-4AFF-8B2B-4880A7C5F5E0}" destId="{656D3792-8786-4787-BA72-3D08FFCB056B}" srcOrd="0" destOrd="0" presId="urn:microsoft.com/office/officeart/2005/8/layout/hierarchy1"/>
    <dgm:cxn modelId="{15B7D850-C62A-4D57-94E1-2861905D5924}" type="presOf" srcId="{C10CA407-78C1-43C2-8D9F-71FAE6F0ABD6}" destId="{57E56A6A-3124-4395-A61D-6305D626F491}" srcOrd="0" destOrd="0" presId="urn:microsoft.com/office/officeart/2005/8/layout/hierarchy1"/>
    <dgm:cxn modelId="{832F1C51-A1A1-4B4C-9966-0996470CE062}" type="presOf" srcId="{18B0CAEF-0252-4FAC-B5D4-1BB9954245DD}" destId="{04304292-647C-4DDF-95CD-1BDE52B4CAA2}" srcOrd="0" destOrd="0" presId="urn:microsoft.com/office/officeart/2005/8/layout/hierarchy1"/>
    <dgm:cxn modelId="{BADB8F51-CC20-46E8-9DE4-184F550A83A2}" type="presOf" srcId="{81712681-4E1F-435F-A5BD-D56CCEC2CCD5}" destId="{4A2E63D3-19E2-41DC-948E-83FEA4584F4A}" srcOrd="0" destOrd="0" presId="urn:microsoft.com/office/officeart/2005/8/layout/hierarchy1"/>
    <dgm:cxn modelId="{70B8C351-E696-4DBB-8650-ACF0C959B474}" srcId="{DAA92C0E-3E76-4381-8A7C-46D8BC180CB7}" destId="{E2365849-654B-4512-820D-BFEAFA736F15}" srcOrd="0" destOrd="0" parTransId="{DAAB8BB5-2296-49A8-AC6D-0134A4CB2DD0}" sibTransId="{2963F3AE-A125-45E7-BE98-F94638A9EA95}"/>
    <dgm:cxn modelId="{74134574-B893-477D-821E-D73726C1AC32}" type="presOf" srcId="{CDD322E1-C589-4BB6-A862-5F626891EBC4}" destId="{BF22830C-23A2-4EF5-BF4E-7213DED1CD1D}" srcOrd="0" destOrd="0" presId="urn:microsoft.com/office/officeart/2005/8/layout/hierarchy1"/>
    <dgm:cxn modelId="{2FA0AC55-82CD-4DAC-8797-390DB96CBE5F}" srcId="{D9FAEC31-5DD8-430B-9C85-45BB8925490A}" destId="{C60EA307-CA32-4A28-8E8C-375601996369}" srcOrd="0" destOrd="0" parTransId="{E21FF187-8808-4375-B9C5-D241D6998268}" sibTransId="{6B127110-F0EF-4F82-B844-38840BEFDD5E}"/>
    <dgm:cxn modelId="{6FCA6257-376F-4049-8ECE-D00192A1E59F}" type="presOf" srcId="{DAA92C0E-3E76-4381-8A7C-46D8BC180CB7}" destId="{ED120740-E72F-409A-BA1B-8097251DF071}" srcOrd="0" destOrd="0" presId="urn:microsoft.com/office/officeart/2005/8/layout/hierarchy1"/>
    <dgm:cxn modelId="{8368D15A-E91D-4524-8501-F82E5298410C}" srcId="{E2365849-654B-4512-820D-BFEAFA736F15}" destId="{D770C3C7-32A4-4EDB-8F9E-B1FF5E8E36E5}" srcOrd="0" destOrd="0" parTransId="{171F801F-43CB-4475-9610-6867BE510E6F}" sibTransId="{163E9269-5E03-4AA7-8F7A-44770AAE5A34}"/>
    <dgm:cxn modelId="{C249527D-BA90-42A8-8947-E5F946A6E883}" type="presOf" srcId="{C20A22E2-8BE9-448C-BB46-238BF7BA412D}" destId="{F04A5A7C-10BD-498D-97A0-31D997B1D68F}" srcOrd="0" destOrd="0" presId="urn:microsoft.com/office/officeart/2005/8/layout/hierarchy1"/>
    <dgm:cxn modelId="{D339B480-AB83-4A09-BDF8-178023D88873}" srcId="{D770C3C7-32A4-4EDB-8F9E-B1FF5E8E36E5}" destId="{18B0CAEF-0252-4FAC-B5D4-1BB9954245DD}" srcOrd="0" destOrd="0" parTransId="{913E3A0B-3CCD-45A9-B8E6-3C5DC4942772}" sibTransId="{85243C66-5F0C-4F85-8EA9-B21E144DEE14}"/>
    <dgm:cxn modelId="{BB4F8B84-C428-4AB6-8063-06D067F805E4}" srcId="{CAEA2116-9B96-4B26-AEFD-D89B79289768}" destId="{998D612B-8582-44A8-A21B-937418A1D357}" srcOrd="0" destOrd="0" parTransId="{7ED207EE-6616-4B17-90B6-05702609197D}" sibTransId="{24895614-CCD8-449E-A58A-257D17B8B201}"/>
    <dgm:cxn modelId="{7FB6B78C-9E10-4776-8009-976D1A8B51C0}" type="presOf" srcId="{C60EA307-CA32-4A28-8E8C-375601996369}" destId="{75D1519A-772D-4969-919A-A755FDE36FAA}" srcOrd="0" destOrd="0" presId="urn:microsoft.com/office/officeart/2005/8/layout/hierarchy1"/>
    <dgm:cxn modelId="{4CA81897-DABF-4AF8-922C-C62412CC115A}" type="presOf" srcId="{261AD3AD-F1F4-46B5-A03E-D4B0524A69C2}" destId="{58B85B81-2DA2-4E87-B7E1-4989B0EA60CD}" srcOrd="0" destOrd="0" presId="urn:microsoft.com/office/officeart/2005/8/layout/hierarchy1"/>
    <dgm:cxn modelId="{AB754C99-1E82-4E59-BD15-2F9E17395804}" type="presOf" srcId="{D9FAEC31-5DD8-430B-9C85-45BB8925490A}" destId="{FDEB46D7-4669-4B5B-88CC-58D20A76336E}" srcOrd="0" destOrd="0" presId="urn:microsoft.com/office/officeart/2005/8/layout/hierarchy1"/>
    <dgm:cxn modelId="{674F059E-97B2-4F18-8DD8-0E1AC3491D5E}" type="presOf" srcId="{913E3A0B-3CCD-45A9-B8E6-3C5DC4942772}" destId="{0A68C841-ED54-4DD2-9FFA-E61FC291CB10}" srcOrd="0" destOrd="0" presId="urn:microsoft.com/office/officeart/2005/8/layout/hierarchy1"/>
    <dgm:cxn modelId="{0A8506A0-4A0C-485A-80C9-19DB4B19D573}" srcId="{D9FAEC31-5DD8-430B-9C85-45BB8925490A}" destId="{81712681-4E1F-435F-A5BD-D56CCEC2CCD5}" srcOrd="1" destOrd="0" parTransId="{EE2CEFE2-0FCC-41B1-881C-DEF7A17E8571}" sibTransId="{2C81202F-A04B-424A-86D7-C03DFEA2725D}"/>
    <dgm:cxn modelId="{2CEF98A1-A12E-46AF-9404-666D5DF3F9B0}" srcId="{18B0CAEF-0252-4FAC-B5D4-1BB9954245DD}" destId="{D9FAEC31-5DD8-430B-9C85-45BB8925490A}" srcOrd="0" destOrd="0" parTransId="{912BAA05-D55D-484E-B848-1DA49B294F64}" sibTransId="{39A6B23F-5B6C-409F-A578-EC3A1086DB1F}"/>
    <dgm:cxn modelId="{697A4CB5-851C-4ED0-A544-8C31ED28DD17}" srcId="{20C041BC-2A87-4F62-BECE-E004454B8DFD}" destId="{69BF2F5D-BB9D-47C8-94BB-9E11F4AABB11}" srcOrd="1" destOrd="0" parTransId="{93B618CA-0444-4E12-A336-0DF621356016}" sibTransId="{8E378C99-00F1-49CA-828D-9E9AB1DD3515}"/>
    <dgm:cxn modelId="{859629B9-D445-4EF3-B326-BF35B5CA4C79}" type="presOf" srcId="{DC4F0F0F-6EA1-4F11-B9FE-20D47F3D1EFC}" destId="{E4D2426C-9F74-4665-9C9A-90F17D179F4B}" srcOrd="0" destOrd="0" presId="urn:microsoft.com/office/officeart/2005/8/layout/hierarchy1"/>
    <dgm:cxn modelId="{122F4DBF-C660-4B68-9862-0C88637C6D03}" type="presOf" srcId="{E2365849-654B-4512-820D-BFEAFA736F15}" destId="{7CF96995-7AB5-48EC-8E53-6F40A9CF2A00}" srcOrd="0" destOrd="0" presId="urn:microsoft.com/office/officeart/2005/8/layout/hierarchy1"/>
    <dgm:cxn modelId="{A37D72BF-3172-42A9-8631-CE9F73F81923}" srcId="{BBCC2071-52C1-4476-8072-CD343A2AD361}" destId="{20C041BC-2A87-4F62-BECE-E004454B8DFD}" srcOrd="1" destOrd="0" parTransId="{79C241A2-C81E-4346-9429-9BB366D8FA98}" sibTransId="{59D4AEE9-E6FE-4342-B093-FF39420C654F}"/>
    <dgm:cxn modelId="{80F315C6-F9E3-4695-94D0-6426F26DAC1F}" type="presOf" srcId="{596AF83C-A85E-47C2-A355-901FBCB1DA17}" destId="{EB5C25A9-8408-4D7E-9176-4F587607C730}" srcOrd="0" destOrd="0" presId="urn:microsoft.com/office/officeart/2005/8/layout/hierarchy1"/>
    <dgm:cxn modelId="{48C370CC-7448-4851-BE33-BD5B40FEADC5}" type="presOf" srcId="{D770C3C7-32A4-4EDB-8F9E-B1FF5E8E36E5}" destId="{F3B16A2C-C756-454D-943C-52B9B052A786}" srcOrd="0" destOrd="0" presId="urn:microsoft.com/office/officeart/2005/8/layout/hierarchy1"/>
    <dgm:cxn modelId="{C7C7AECD-107B-4250-A040-696A5A58D5D5}" type="presOf" srcId="{CAEA2116-9B96-4B26-AEFD-D89B79289768}" destId="{B20B130C-9117-4D66-94AC-F07C921168C0}" srcOrd="0" destOrd="0" presId="urn:microsoft.com/office/officeart/2005/8/layout/hierarchy1"/>
    <dgm:cxn modelId="{AC7D0CCF-459E-45E0-8290-D1CCB40C2D74}" type="presOf" srcId="{7ED207EE-6616-4B17-90B6-05702609197D}" destId="{B7905767-D1FB-42C4-97E0-B1EDD479FE80}" srcOrd="0" destOrd="0" presId="urn:microsoft.com/office/officeart/2005/8/layout/hierarchy1"/>
    <dgm:cxn modelId="{C74560CF-96CF-4957-B864-40D9BA17FAA6}" srcId="{261AD3AD-F1F4-46B5-A03E-D4B0524A69C2}" destId="{545D8BEC-DC8D-4F34-99CB-0D571D6D98D0}" srcOrd="0" destOrd="0" parTransId="{596AF83C-A85E-47C2-A355-901FBCB1DA17}" sibTransId="{056C2690-D701-4DCF-810E-4F26C99FDB0B}"/>
    <dgm:cxn modelId="{6C796DCF-30F5-423A-B1B1-6CA68184CF03}" type="presOf" srcId="{20C041BC-2A87-4F62-BECE-E004454B8DFD}" destId="{38BABE0D-0511-493B-8D2F-16B88F4DC1B1}" srcOrd="0" destOrd="0" presId="urn:microsoft.com/office/officeart/2005/8/layout/hierarchy1"/>
    <dgm:cxn modelId="{0D71A7D4-0E9B-464E-A2BC-27AB6118518D}" type="presOf" srcId="{E21FF187-8808-4375-B9C5-D241D6998268}" destId="{4D802B8F-D698-47B0-A87A-E968A5B1D611}" srcOrd="0" destOrd="0" presId="urn:microsoft.com/office/officeart/2005/8/layout/hierarchy1"/>
    <dgm:cxn modelId="{F10064D9-7081-46BF-A5D9-52419DDC826A}" type="presOf" srcId="{545D8BEC-DC8D-4F34-99CB-0D571D6D98D0}" destId="{D588CFD4-8FA1-4C2D-94CD-9679E0E88C1B}" srcOrd="0" destOrd="0" presId="urn:microsoft.com/office/officeart/2005/8/layout/hierarchy1"/>
    <dgm:cxn modelId="{9EA8C1D9-4D22-4EA3-870C-84F37A134252}" srcId="{D9FAEC31-5DD8-430B-9C85-45BB8925490A}" destId="{261AD3AD-F1F4-46B5-A03E-D4B0524A69C2}" srcOrd="2" destOrd="0" parTransId="{6D3C01B1-FB31-4AFF-8B2B-4880A7C5F5E0}" sibTransId="{EE3C8243-1F87-4CE3-BAEB-7811DA2FB8E7}"/>
    <dgm:cxn modelId="{1B7D4FE1-CC7D-4AA7-AA9F-188D746CD261}" srcId="{D9FAEC31-5DD8-430B-9C85-45BB8925490A}" destId="{CAEA2116-9B96-4B26-AEFD-D89B79289768}" srcOrd="3" destOrd="0" parTransId="{CDD322E1-C589-4BB6-A862-5F626891EBC4}" sibTransId="{2CAFBCA4-BC21-4A6C-8477-281E6178B1C0}"/>
    <dgm:cxn modelId="{DDB4D0E1-0959-4D62-A41C-A1C3D351051B}" srcId="{20C041BC-2A87-4F62-BECE-E004454B8DFD}" destId="{DC4F0F0F-6EA1-4F11-B9FE-20D47F3D1EFC}" srcOrd="0" destOrd="0" parTransId="{4041620B-0DE7-461B-8DC8-AE53026E5103}" sibTransId="{67AD72EE-F584-41BA-B943-F2585E74E4FC}"/>
    <dgm:cxn modelId="{8C0BEEE1-81F9-4E20-8AB8-B3D4484DBF7D}" type="presOf" srcId="{4041620B-0DE7-461B-8DC8-AE53026E5103}" destId="{424F74E5-4850-4CF6-92D9-5C2BB5351355}" srcOrd="0" destOrd="0" presId="urn:microsoft.com/office/officeart/2005/8/layout/hierarchy1"/>
    <dgm:cxn modelId="{22ECF5EA-6299-450C-A9AA-4B80091D4F57}" srcId="{1037E34E-637C-4010-BC96-1108012F92C9}" destId="{4D48B000-76EA-41EF-BDA9-7FABE05FAB31}" srcOrd="0" destOrd="0" parTransId="{02423012-F1B9-4BBD-B78D-D3C6BC91C71A}" sibTransId="{D14172C7-C066-43D6-ADE1-5EE99EC8D597}"/>
    <dgm:cxn modelId="{5EBA80F4-B84A-410B-80DD-4864CC849F32}" type="presOf" srcId="{1037E34E-637C-4010-BC96-1108012F92C9}" destId="{C38FAAD8-12C8-40D1-A419-FFEBADF6E55E}" srcOrd="0" destOrd="0" presId="urn:microsoft.com/office/officeart/2005/8/layout/hierarchy1"/>
    <dgm:cxn modelId="{29793BFD-E50A-4BB4-B9E7-F12B254BB6BB}" type="presOf" srcId="{4192E7CE-2246-47D2-A9C4-831D3636A641}" destId="{513EF947-3E73-4E9D-8962-F0A9129910D9}" srcOrd="0" destOrd="0" presId="urn:microsoft.com/office/officeart/2005/8/layout/hierarchy1"/>
    <dgm:cxn modelId="{6C4E7DC7-AA98-4262-88BA-C9B5E6C3B62C}" type="presParOf" srcId="{ED120740-E72F-409A-BA1B-8097251DF071}" destId="{92EB45D5-EA30-4731-A0FE-B04D328153D9}" srcOrd="0" destOrd="0" presId="urn:microsoft.com/office/officeart/2005/8/layout/hierarchy1"/>
    <dgm:cxn modelId="{77D27B53-A99D-461B-8AC4-3CF5FDC40430}" type="presParOf" srcId="{92EB45D5-EA30-4731-A0FE-B04D328153D9}" destId="{E770B077-9168-4608-9A8D-40F7264083F5}" srcOrd="0" destOrd="0" presId="urn:microsoft.com/office/officeart/2005/8/layout/hierarchy1"/>
    <dgm:cxn modelId="{2D7EBD04-7D81-4BFC-9EBB-3B75FD31BF28}" type="presParOf" srcId="{E770B077-9168-4608-9A8D-40F7264083F5}" destId="{5AAFD9B9-8491-48D0-B220-1F8EFCAA32E7}" srcOrd="0" destOrd="0" presId="urn:microsoft.com/office/officeart/2005/8/layout/hierarchy1"/>
    <dgm:cxn modelId="{0A8B8239-1634-40C5-B807-A89AD98412C0}" type="presParOf" srcId="{E770B077-9168-4608-9A8D-40F7264083F5}" destId="{7CF96995-7AB5-48EC-8E53-6F40A9CF2A00}" srcOrd="1" destOrd="0" presId="urn:microsoft.com/office/officeart/2005/8/layout/hierarchy1"/>
    <dgm:cxn modelId="{F96B9BB0-5A7A-4926-B184-DB7125719646}" type="presParOf" srcId="{92EB45D5-EA30-4731-A0FE-B04D328153D9}" destId="{93EF8FAB-7649-4DA1-915E-3A159023EB0D}" srcOrd="1" destOrd="0" presId="urn:microsoft.com/office/officeart/2005/8/layout/hierarchy1"/>
    <dgm:cxn modelId="{365C7D36-FE4E-49B3-BA36-B73FC98AED99}" type="presParOf" srcId="{93EF8FAB-7649-4DA1-915E-3A159023EB0D}" destId="{50DB9B1D-19C4-4134-9775-ED813387DF51}" srcOrd="0" destOrd="0" presId="urn:microsoft.com/office/officeart/2005/8/layout/hierarchy1"/>
    <dgm:cxn modelId="{A76CD320-632B-467B-BF15-19B2A44B5E6A}" type="presParOf" srcId="{93EF8FAB-7649-4DA1-915E-3A159023EB0D}" destId="{BA87D354-D0BF-4A1E-A4FA-1128427A96C2}" srcOrd="1" destOrd="0" presId="urn:microsoft.com/office/officeart/2005/8/layout/hierarchy1"/>
    <dgm:cxn modelId="{500AEDD3-98F9-4173-8BA3-4019A1578788}" type="presParOf" srcId="{BA87D354-D0BF-4A1E-A4FA-1128427A96C2}" destId="{FC6555ED-5A2A-478E-9969-1DE578471585}" srcOrd="0" destOrd="0" presId="urn:microsoft.com/office/officeart/2005/8/layout/hierarchy1"/>
    <dgm:cxn modelId="{8D151AB8-2D4C-4E1C-8EB7-62E215986475}" type="presParOf" srcId="{FC6555ED-5A2A-478E-9969-1DE578471585}" destId="{41EC5C20-DEAC-43AA-A291-8300B0A56FF4}" srcOrd="0" destOrd="0" presId="urn:microsoft.com/office/officeart/2005/8/layout/hierarchy1"/>
    <dgm:cxn modelId="{605C7F02-0E42-40D5-A42A-4F534EC85BCA}" type="presParOf" srcId="{FC6555ED-5A2A-478E-9969-1DE578471585}" destId="{F3B16A2C-C756-454D-943C-52B9B052A786}" srcOrd="1" destOrd="0" presId="urn:microsoft.com/office/officeart/2005/8/layout/hierarchy1"/>
    <dgm:cxn modelId="{0C920429-FDBB-42FF-A857-D417375721A1}" type="presParOf" srcId="{BA87D354-D0BF-4A1E-A4FA-1128427A96C2}" destId="{0FC3C5D7-8E2B-40CA-B502-4D2B8EECFA2E}" srcOrd="1" destOrd="0" presId="urn:microsoft.com/office/officeart/2005/8/layout/hierarchy1"/>
    <dgm:cxn modelId="{284E4017-0E3F-4C7A-8298-EEB3C9B93CAA}" type="presParOf" srcId="{0FC3C5D7-8E2B-40CA-B502-4D2B8EECFA2E}" destId="{0A68C841-ED54-4DD2-9FFA-E61FC291CB10}" srcOrd="0" destOrd="0" presId="urn:microsoft.com/office/officeart/2005/8/layout/hierarchy1"/>
    <dgm:cxn modelId="{B0B006F2-C46F-4275-AEF8-6291F535F3E1}" type="presParOf" srcId="{0FC3C5D7-8E2B-40CA-B502-4D2B8EECFA2E}" destId="{16690AF6-5BA1-4EC2-807F-74D6B9E7DD13}" srcOrd="1" destOrd="0" presId="urn:microsoft.com/office/officeart/2005/8/layout/hierarchy1"/>
    <dgm:cxn modelId="{CEDC1387-D972-4B4F-BDBF-FA0BC3DD3CB3}" type="presParOf" srcId="{16690AF6-5BA1-4EC2-807F-74D6B9E7DD13}" destId="{B943C024-5156-4493-9C0C-AD0CE2173030}" srcOrd="0" destOrd="0" presId="urn:microsoft.com/office/officeart/2005/8/layout/hierarchy1"/>
    <dgm:cxn modelId="{3A3371A9-D4E9-4C3B-83AF-7E6F4A618FD1}" type="presParOf" srcId="{B943C024-5156-4493-9C0C-AD0CE2173030}" destId="{A54DEB10-59BB-43B3-AAE9-F8963BC86A0D}" srcOrd="0" destOrd="0" presId="urn:microsoft.com/office/officeart/2005/8/layout/hierarchy1"/>
    <dgm:cxn modelId="{5F0E0750-224A-41CE-B87C-5FC326A0068A}" type="presParOf" srcId="{B943C024-5156-4493-9C0C-AD0CE2173030}" destId="{04304292-647C-4DDF-95CD-1BDE52B4CAA2}" srcOrd="1" destOrd="0" presId="urn:microsoft.com/office/officeart/2005/8/layout/hierarchy1"/>
    <dgm:cxn modelId="{E4F4B8AE-71E8-42A1-A33C-D1FDFA021541}" type="presParOf" srcId="{16690AF6-5BA1-4EC2-807F-74D6B9E7DD13}" destId="{CE5C5286-C28E-44A6-A075-3351C32B81AC}" srcOrd="1" destOrd="0" presId="urn:microsoft.com/office/officeart/2005/8/layout/hierarchy1"/>
    <dgm:cxn modelId="{ADC4FC98-88AA-45BB-9B0E-856CEBFE6809}" type="presParOf" srcId="{CE5C5286-C28E-44A6-A075-3351C32B81AC}" destId="{07CDBC50-97B3-4BA8-B54B-E332476D8FB4}" srcOrd="0" destOrd="0" presId="urn:microsoft.com/office/officeart/2005/8/layout/hierarchy1"/>
    <dgm:cxn modelId="{DB7D05F7-D965-4700-9531-955F1EE4726E}" type="presParOf" srcId="{CE5C5286-C28E-44A6-A075-3351C32B81AC}" destId="{519DAE58-F1A8-4F86-A030-6A5095B5B2C2}" srcOrd="1" destOrd="0" presId="urn:microsoft.com/office/officeart/2005/8/layout/hierarchy1"/>
    <dgm:cxn modelId="{D8F7DEFE-9DC7-41CA-987C-DA4F10D975A5}" type="presParOf" srcId="{519DAE58-F1A8-4F86-A030-6A5095B5B2C2}" destId="{A3CBC8FD-5849-4137-BD0E-50C63EF83F74}" srcOrd="0" destOrd="0" presId="urn:microsoft.com/office/officeart/2005/8/layout/hierarchy1"/>
    <dgm:cxn modelId="{41753451-7277-463F-8EEF-5FF8F448D945}" type="presParOf" srcId="{A3CBC8FD-5849-4137-BD0E-50C63EF83F74}" destId="{E4F19B9A-C89D-4506-B22F-5172FAFCAD63}" srcOrd="0" destOrd="0" presId="urn:microsoft.com/office/officeart/2005/8/layout/hierarchy1"/>
    <dgm:cxn modelId="{7AFDEBBC-32E8-4EFE-B2A9-CCCBBAA9EE24}" type="presParOf" srcId="{A3CBC8FD-5849-4137-BD0E-50C63EF83F74}" destId="{FDEB46D7-4669-4B5B-88CC-58D20A76336E}" srcOrd="1" destOrd="0" presId="urn:microsoft.com/office/officeart/2005/8/layout/hierarchy1"/>
    <dgm:cxn modelId="{600785F5-BA17-434E-AD42-2F7EE16CA686}" type="presParOf" srcId="{519DAE58-F1A8-4F86-A030-6A5095B5B2C2}" destId="{049BBAAA-73F7-4282-8D0C-8E1B7B1C03B4}" srcOrd="1" destOrd="0" presId="urn:microsoft.com/office/officeart/2005/8/layout/hierarchy1"/>
    <dgm:cxn modelId="{9D707559-4928-4803-8460-2A3D5FAE55E4}" type="presParOf" srcId="{049BBAAA-73F7-4282-8D0C-8E1B7B1C03B4}" destId="{4D802B8F-D698-47B0-A87A-E968A5B1D611}" srcOrd="0" destOrd="0" presId="urn:microsoft.com/office/officeart/2005/8/layout/hierarchy1"/>
    <dgm:cxn modelId="{7A9F139C-9458-4E66-92A1-C235EDA51144}" type="presParOf" srcId="{049BBAAA-73F7-4282-8D0C-8E1B7B1C03B4}" destId="{71CE5D4B-7B06-40AB-A629-C867CB57ED6D}" srcOrd="1" destOrd="0" presId="urn:microsoft.com/office/officeart/2005/8/layout/hierarchy1"/>
    <dgm:cxn modelId="{4D2BBE71-F269-46BD-B40E-6201B2E0ECEE}" type="presParOf" srcId="{71CE5D4B-7B06-40AB-A629-C867CB57ED6D}" destId="{117D882F-02E7-4AA4-81D3-802FE39FD0B9}" srcOrd="0" destOrd="0" presId="urn:microsoft.com/office/officeart/2005/8/layout/hierarchy1"/>
    <dgm:cxn modelId="{1FEC5211-1B63-483A-999C-087D24853B63}" type="presParOf" srcId="{117D882F-02E7-4AA4-81D3-802FE39FD0B9}" destId="{D2316613-AC25-4B8C-834E-8D817CAB255C}" srcOrd="0" destOrd="0" presId="urn:microsoft.com/office/officeart/2005/8/layout/hierarchy1"/>
    <dgm:cxn modelId="{6B8B4388-97E4-48D8-ACB5-382C8D83F31A}" type="presParOf" srcId="{117D882F-02E7-4AA4-81D3-802FE39FD0B9}" destId="{75D1519A-772D-4969-919A-A755FDE36FAA}" srcOrd="1" destOrd="0" presId="urn:microsoft.com/office/officeart/2005/8/layout/hierarchy1"/>
    <dgm:cxn modelId="{68F11F4B-110E-4819-9433-112A239B6910}" type="presParOf" srcId="{71CE5D4B-7B06-40AB-A629-C867CB57ED6D}" destId="{F157A1C2-D07C-4502-826B-979B820501D7}" srcOrd="1" destOrd="0" presId="urn:microsoft.com/office/officeart/2005/8/layout/hierarchy1"/>
    <dgm:cxn modelId="{52AAE2C1-F7B4-4E4D-B41A-EE090884D140}" type="presParOf" srcId="{049BBAAA-73F7-4282-8D0C-8E1B7B1C03B4}" destId="{281FFA27-3ABC-4AF3-A21A-6EF89B40520E}" srcOrd="2" destOrd="0" presId="urn:microsoft.com/office/officeart/2005/8/layout/hierarchy1"/>
    <dgm:cxn modelId="{5E17A632-D238-4E09-859D-B5288275FD62}" type="presParOf" srcId="{049BBAAA-73F7-4282-8D0C-8E1B7B1C03B4}" destId="{11CF6FB1-7724-41AD-99B8-A6A88A3CE0F0}" srcOrd="3" destOrd="0" presId="urn:microsoft.com/office/officeart/2005/8/layout/hierarchy1"/>
    <dgm:cxn modelId="{9885942A-C875-41C0-AACD-5B02AA78531A}" type="presParOf" srcId="{11CF6FB1-7724-41AD-99B8-A6A88A3CE0F0}" destId="{78541A9C-4712-48F0-95B3-9EC6CE9B7103}" srcOrd="0" destOrd="0" presId="urn:microsoft.com/office/officeart/2005/8/layout/hierarchy1"/>
    <dgm:cxn modelId="{B55CEE92-4C38-40D2-A585-02BB9E9F4587}" type="presParOf" srcId="{78541A9C-4712-48F0-95B3-9EC6CE9B7103}" destId="{1A7034D4-CA9E-422B-82FE-87F7771A7EE7}" srcOrd="0" destOrd="0" presId="urn:microsoft.com/office/officeart/2005/8/layout/hierarchy1"/>
    <dgm:cxn modelId="{634A4F96-6980-482A-BC14-3113279B3E07}" type="presParOf" srcId="{78541A9C-4712-48F0-95B3-9EC6CE9B7103}" destId="{4A2E63D3-19E2-41DC-948E-83FEA4584F4A}" srcOrd="1" destOrd="0" presId="urn:microsoft.com/office/officeart/2005/8/layout/hierarchy1"/>
    <dgm:cxn modelId="{8331D958-E382-4DA9-B6ED-CA35C93BB4BE}" type="presParOf" srcId="{11CF6FB1-7724-41AD-99B8-A6A88A3CE0F0}" destId="{A5A2C664-6111-4BC3-9A88-84A4D909049B}" srcOrd="1" destOrd="0" presId="urn:microsoft.com/office/officeart/2005/8/layout/hierarchy1"/>
    <dgm:cxn modelId="{8A80C894-36EC-4A8F-A9C1-CE74BF58AA2A}" type="presParOf" srcId="{049BBAAA-73F7-4282-8D0C-8E1B7B1C03B4}" destId="{656D3792-8786-4787-BA72-3D08FFCB056B}" srcOrd="4" destOrd="0" presId="urn:microsoft.com/office/officeart/2005/8/layout/hierarchy1"/>
    <dgm:cxn modelId="{952C4B68-F21A-4C83-AA7B-1EB9EC682A62}" type="presParOf" srcId="{049BBAAA-73F7-4282-8D0C-8E1B7B1C03B4}" destId="{33CCA698-61DE-43DC-94B2-BDFF7090D73E}" srcOrd="5" destOrd="0" presId="urn:microsoft.com/office/officeart/2005/8/layout/hierarchy1"/>
    <dgm:cxn modelId="{011B7F92-69F3-4BF4-9D81-60AAEEDA24CA}" type="presParOf" srcId="{33CCA698-61DE-43DC-94B2-BDFF7090D73E}" destId="{C5EE2E5C-E186-40DA-8757-DDB08EF40743}" srcOrd="0" destOrd="0" presId="urn:microsoft.com/office/officeart/2005/8/layout/hierarchy1"/>
    <dgm:cxn modelId="{CD1221AC-AFD3-4196-8AA5-CA2719FFDA94}" type="presParOf" srcId="{C5EE2E5C-E186-40DA-8757-DDB08EF40743}" destId="{D91F4881-FB75-4136-B5E4-00E4E18A7080}" srcOrd="0" destOrd="0" presId="urn:microsoft.com/office/officeart/2005/8/layout/hierarchy1"/>
    <dgm:cxn modelId="{0B404EB2-FC7C-48AA-8ACB-E3C752DD37AD}" type="presParOf" srcId="{C5EE2E5C-E186-40DA-8757-DDB08EF40743}" destId="{58B85B81-2DA2-4E87-B7E1-4989B0EA60CD}" srcOrd="1" destOrd="0" presId="urn:microsoft.com/office/officeart/2005/8/layout/hierarchy1"/>
    <dgm:cxn modelId="{F87369B9-ECBE-4B5B-9BB7-F5F8D70CBF15}" type="presParOf" srcId="{33CCA698-61DE-43DC-94B2-BDFF7090D73E}" destId="{B634CE5A-B22D-4CB9-823A-24C5691F2C6D}" srcOrd="1" destOrd="0" presId="urn:microsoft.com/office/officeart/2005/8/layout/hierarchy1"/>
    <dgm:cxn modelId="{F8F93C5B-3CBD-4235-A1AE-B9B627682E62}" type="presParOf" srcId="{B634CE5A-B22D-4CB9-823A-24C5691F2C6D}" destId="{EB5C25A9-8408-4D7E-9176-4F587607C730}" srcOrd="0" destOrd="0" presId="urn:microsoft.com/office/officeart/2005/8/layout/hierarchy1"/>
    <dgm:cxn modelId="{93A8CB41-AE85-442C-830A-222BF330BD2A}" type="presParOf" srcId="{B634CE5A-B22D-4CB9-823A-24C5691F2C6D}" destId="{666BEEB3-962D-4E9A-9C34-C1444B9E0D76}" srcOrd="1" destOrd="0" presId="urn:microsoft.com/office/officeart/2005/8/layout/hierarchy1"/>
    <dgm:cxn modelId="{065539FB-B323-4DAF-9952-4541ACBA7A96}" type="presParOf" srcId="{666BEEB3-962D-4E9A-9C34-C1444B9E0D76}" destId="{93347B65-46F3-488A-9AB0-88989F2E8174}" srcOrd="0" destOrd="0" presId="urn:microsoft.com/office/officeart/2005/8/layout/hierarchy1"/>
    <dgm:cxn modelId="{D3017900-89F6-43F0-8936-B0DC70797243}" type="presParOf" srcId="{93347B65-46F3-488A-9AB0-88989F2E8174}" destId="{A27BB0DE-5771-4FD5-B410-6C0B2DB7955C}" srcOrd="0" destOrd="0" presId="urn:microsoft.com/office/officeart/2005/8/layout/hierarchy1"/>
    <dgm:cxn modelId="{D8088575-3BB9-46ED-A237-D1D2A377D49C}" type="presParOf" srcId="{93347B65-46F3-488A-9AB0-88989F2E8174}" destId="{D588CFD4-8FA1-4C2D-94CD-9679E0E88C1B}" srcOrd="1" destOrd="0" presId="urn:microsoft.com/office/officeart/2005/8/layout/hierarchy1"/>
    <dgm:cxn modelId="{0864A993-0D56-4186-A554-5A0B31025ED5}" type="presParOf" srcId="{666BEEB3-962D-4E9A-9C34-C1444B9E0D76}" destId="{9231F15D-6262-4036-964C-D99A39DF000E}" srcOrd="1" destOrd="0" presId="urn:microsoft.com/office/officeart/2005/8/layout/hierarchy1"/>
    <dgm:cxn modelId="{50C6041A-CE14-48C9-B91A-9DB1CDF80F6A}" type="presParOf" srcId="{049BBAAA-73F7-4282-8D0C-8E1B7B1C03B4}" destId="{BF22830C-23A2-4EF5-BF4E-7213DED1CD1D}" srcOrd="6" destOrd="0" presId="urn:microsoft.com/office/officeart/2005/8/layout/hierarchy1"/>
    <dgm:cxn modelId="{99804FEF-2CE4-4FAC-A102-9828142810BB}" type="presParOf" srcId="{049BBAAA-73F7-4282-8D0C-8E1B7B1C03B4}" destId="{F786FFD0-57C9-47B8-A657-670745C50448}" srcOrd="7" destOrd="0" presId="urn:microsoft.com/office/officeart/2005/8/layout/hierarchy1"/>
    <dgm:cxn modelId="{1E40FA8F-C253-41C2-A807-7B3E4929379C}" type="presParOf" srcId="{F786FFD0-57C9-47B8-A657-670745C50448}" destId="{EE60F649-A844-4DE6-91C3-CDA5A6972A26}" srcOrd="0" destOrd="0" presId="urn:microsoft.com/office/officeart/2005/8/layout/hierarchy1"/>
    <dgm:cxn modelId="{259F3DE8-F5C2-4196-9D07-AB56EB80280A}" type="presParOf" srcId="{EE60F649-A844-4DE6-91C3-CDA5A6972A26}" destId="{3D281695-3C27-4C57-820F-ED1D6DE25BCE}" srcOrd="0" destOrd="0" presId="urn:microsoft.com/office/officeart/2005/8/layout/hierarchy1"/>
    <dgm:cxn modelId="{93A41A31-9048-4CDB-8DCB-22B0492CE5B0}" type="presParOf" srcId="{EE60F649-A844-4DE6-91C3-CDA5A6972A26}" destId="{B20B130C-9117-4D66-94AC-F07C921168C0}" srcOrd="1" destOrd="0" presId="urn:microsoft.com/office/officeart/2005/8/layout/hierarchy1"/>
    <dgm:cxn modelId="{4A2E7CDE-C597-40D7-8792-D28CAA851454}" type="presParOf" srcId="{F786FFD0-57C9-47B8-A657-670745C50448}" destId="{70F6BA43-667C-4715-8274-D82707B08BB3}" srcOrd="1" destOrd="0" presId="urn:microsoft.com/office/officeart/2005/8/layout/hierarchy1"/>
    <dgm:cxn modelId="{8971D929-1FFC-44DA-B6FF-704F7E1BBC8A}" type="presParOf" srcId="{70F6BA43-667C-4715-8274-D82707B08BB3}" destId="{B7905767-D1FB-42C4-97E0-B1EDD479FE80}" srcOrd="0" destOrd="0" presId="urn:microsoft.com/office/officeart/2005/8/layout/hierarchy1"/>
    <dgm:cxn modelId="{659F80AA-1857-48F1-BD93-B2F48D8BD591}" type="presParOf" srcId="{70F6BA43-667C-4715-8274-D82707B08BB3}" destId="{F77A144A-FEC3-4642-99C9-9D53CCD9942B}" srcOrd="1" destOrd="0" presId="urn:microsoft.com/office/officeart/2005/8/layout/hierarchy1"/>
    <dgm:cxn modelId="{5882EB14-479C-4CAB-9F76-01938FE7B537}" type="presParOf" srcId="{F77A144A-FEC3-4642-99C9-9D53CCD9942B}" destId="{EBDB4C3B-529B-46C1-8E9C-A92748B7FA5E}" srcOrd="0" destOrd="0" presId="urn:microsoft.com/office/officeart/2005/8/layout/hierarchy1"/>
    <dgm:cxn modelId="{169B3D47-8B3A-483E-9D55-95569C503743}" type="presParOf" srcId="{EBDB4C3B-529B-46C1-8E9C-A92748B7FA5E}" destId="{FE35A483-F9B6-4282-8432-BE4EE52D5CC7}" srcOrd="0" destOrd="0" presId="urn:microsoft.com/office/officeart/2005/8/layout/hierarchy1"/>
    <dgm:cxn modelId="{65078361-0583-4F5E-B462-DE3A3C8B4ED5}" type="presParOf" srcId="{EBDB4C3B-529B-46C1-8E9C-A92748B7FA5E}" destId="{AAD86DF8-35CC-4389-80A6-8735015EF85A}" srcOrd="1" destOrd="0" presId="urn:microsoft.com/office/officeart/2005/8/layout/hierarchy1"/>
    <dgm:cxn modelId="{EC34ADF4-389C-4ADA-BD65-170CCAFD821E}" type="presParOf" srcId="{F77A144A-FEC3-4642-99C9-9D53CCD9942B}" destId="{CB39CC9E-7BB7-43E6-B126-C65438326422}" srcOrd="1" destOrd="0" presId="urn:microsoft.com/office/officeart/2005/8/layout/hierarchy1"/>
    <dgm:cxn modelId="{AF2640DC-77CE-40FD-936D-CE9D3EE00A38}" type="presParOf" srcId="{CE5C5286-C28E-44A6-A075-3351C32B81AC}" destId="{F04A5A7C-10BD-498D-97A0-31D997B1D68F}" srcOrd="2" destOrd="0" presId="urn:microsoft.com/office/officeart/2005/8/layout/hierarchy1"/>
    <dgm:cxn modelId="{74D9FC43-D301-48E2-8587-D0CE83C49633}" type="presParOf" srcId="{CE5C5286-C28E-44A6-A075-3351C32B81AC}" destId="{D068153E-C9F6-44BF-9CCE-08CD3C98D4FC}" srcOrd="3" destOrd="0" presId="urn:microsoft.com/office/officeart/2005/8/layout/hierarchy1"/>
    <dgm:cxn modelId="{4BB09E37-DC4C-4855-A030-9A837640371B}" type="presParOf" srcId="{D068153E-C9F6-44BF-9CCE-08CD3C98D4FC}" destId="{02A0886D-B011-48DE-BF72-4AD677A9E809}" srcOrd="0" destOrd="0" presId="urn:microsoft.com/office/officeart/2005/8/layout/hierarchy1"/>
    <dgm:cxn modelId="{9AC7B3CD-6B07-4857-8BC0-3B7B9B6E0E54}" type="presParOf" srcId="{02A0886D-B011-48DE-BF72-4AD677A9E809}" destId="{9A991F65-E3C5-4014-8727-199C79B6BAD7}" srcOrd="0" destOrd="0" presId="urn:microsoft.com/office/officeart/2005/8/layout/hierarchy1"/>
    <dgm:cxn modelId="{E9D2D04B-F010-4644-8246-983C447848A2}" type="presParOf" srcId="{02A0886D-B011-48DE-BF72-4AD677A9E809}" destId="{C38FAAD8-12C8-40D1-A419-FFEBADF6E55E}" srcOrd="1" destOrd="0" presId="urn:microsoft.com/office/officeart/2005/8/layout/hierarchy1"/>
    <dgm:cxn modelId="{F7F869A2-D66D-4510-A3F3-822221F2024E}" type="presParOf" srcId="{D068153E-C9F6-44BF-9CCE-08CD3C98D4FC}" destId="{BDDB5582-883B-4A9C-9641-5BE45F81F20B}" srcOrd="1" destOrd="0" presId="urn:microsoft.com/office/officeart/2005/8/layout/hierarchy1"/>
    <dgm:cxn modelId="{12232370-E177-4B4B-A7CC-8186F2BD3689}" type="presParOf" srcId="{BDDB5582-883B-4A9C-9641-5BE45F81F20B}" destId="{73D25C05-DF6A-4D82-9809-63CE3031F4A6}" srcOrd="0" destOrd="0" presId="urn:microsoft.com/office/officeart/2005/8/layout/hierarchy1"/>
    <dgm:cxn modelId="{3750476C-150E-4539-ABBB-5A4A9531521B}" type="presParOf" srcId="{BDDB5582-883B-4A9C-9641-5BE45F81F20B}" destId="{4DBEFF4D-4DAB-44BB-89A9-15A75B61A4C3}" srcOrd="1" destOrd="0" presId="urn:microsoft.com/office/officeart/2005/8/layout/hierarchy1"/>
    <dgm:cxn modelId="{CA383141-9274-4B6F-A0EC-623F0C11379B}" type="presParOf" srcId="{4DBEFF4D-4DAB-44BB-89A9-15A75B61A4C3}" destId="{AE3C76DC-5BEC-45CB-A1AE-504028AAE16F}" srcOrd="0" destOrd="0" presId="urn:microsoft.com/office/officeart/2005/8/layout/hierarchy1"/>
    <dgm:cxn modelId="{E3DDF1BD-971A-40C8-96A4-7B5ADFBAF28E}" type="presParOf" srcId="{AE3C76DC-5BEC-45CB-A1AE-504028AAE16F}" destId="{06E7E2C8-BEC9-4BB2-BEA3-64A109CAA7A6}" srcOrd="0" destOrd="0" presId="urn:microsoft.com/office/officeart/2005/8/layout/hierarchy1"/>
    <dgm:cxn modelId="{6F6CF37D-CED5-4BED-94F3-0DC91CCB95A2}" type="presParOf" srcId="{AE3C76DC-5BEC-45CB-A1AE-504028AAE16F}" destId="{E0623CCA-F6FE-4B29-B40E-AAF1203D2166}" srcOrd="1" destOrd="0" presId="urn:microsoft.com/office/officeart/2005/8/layout/hierarchy1"/>
    <dgm:cxn modelId="{5721BA7D-425D-49D1-AF26-32451C436947}" type="presParOf" srcId="{4DBEFF4D-4DAB-44BB-89A9-15A75B61A4C3}" destId="{895307A3-9538-49D0-94B1-63CCD524AF28}" srcOrd="1" destOrd="0" presId="urn:microsoft.com/office/officeart/2005/8/layout/hierarchy1"/>
    <dgm:cxn modelId="{476580A1-247B-4271-90AE-6A14DADE6BD8}" type="presParOf" srcId="{BDDB5582-883B-4A9C-9641-5BE45F81F20B}" destId="{CEBF81C8-343D-4DDC-8A9F-83941A567BD1}" srcOrd="2" destOrd="0" presId="urn:microsoft.com/office/officeart/2005/8/layout/hierarchy1"/>
    <dgm:cxn modelId="{F7CD23B5-F81C-4785-86BF-0E2BE16FE048}" type="presParOf" srcId="{BDDB5582-883B-4A9C-9641-5BE45F81F20B}" destId="{0B0C3474-D74F-49DE-B2A2-F1D2B63B56E5}" srcOrd="3" destOrd="0" presId="urn:microsoft.com/office/officeart/2005/8/layout/hierarchy1"/>
    <dgm:cxn modelId="{81E582E7-ECB9-46E0-8529-066287E5AE4A}" type="presParOf" srcId="{0B0C3474-D74F-49DE-B2A2-F1D2B63B56E5}" destId="{34CE69BE-C9F9-4DC6-92C4-32D318F7F80F}" srcOrd="0" destOrd="0" presId="urn:microsoft.com/office/officeart/2005/8/layout/hierarchy1"/>
    <dgm:cxn modelId="{379950C3-079F-40CA-8218-0C38990A41C7}" type="presParOf" srcId="{34CE69BE-C9F9-4DC6-92C4-32D318F7F80F}" destId="{3A855605-0B58-4803-AD71-E42E3553EFEC}" srcOrd="0" destOrd="0" presId="urn:microsoft.com/office/officeart/2005/8/layout/hierarchy1"/>
    <dgm:cxn modelId="{6DAA6249-041E-4D01-B53B-6B8B7DE555C6}" type="presParOf" srcId="{34CE69BE-C9F9-4DC6-92C4-32D318F7F80F}" destId="{57E56A6A-3124-4395-A61D-6305D626F491}" srcOrd="1" destOrd="0" presId="urn:microsoft.com/office/officeart/2005/8/layout/hierarchy1"/>
    <dgm:cxn modelId="{F8546549-13C5-471B-B01D-B2BD52BF30D8}" type="presParOf" srcId="{0B0C3474-D74F-49DE-B2A2-F1D2B63B56E5}" destId="{37DE9567-3340-4D04-AAD9-FD3B6DE03D9E}" srcOrd="1" destOrd="0" presId="urn:microsoft.com/office/officeart/2005/8/layout/hierarchy1"/>
    <dgm:cxn modelId="{689813CD-3498-4C02-A3E6-34D5BAD82454}" type="presParOf" srcId="{CE5C5286-C28E-44A6-A075-3351C32B81AC}" destId="{7D6EDAA8-066B-4EDE-A458-B005219F099F}" srcOrd="4" destOrd="0" presId="urn:microsoft.com/office/officeart/2005/8/layout/hierarchy1"/>
    <dgm:cxn modelId="{FC5C9C32-0EB1-4CDA-9C6A-04B561E0E5AB}" type="presParOf" srcId="{CE5C5286-C28E-44A6-A075-3351C32B81AC}" destId="{6D92555C-DBA3-400E-9A1C-4525293AF572}" srcOrd="5" destOrd="0" presId="urn:microsoft.com/office/officeart/2005/8/layout/hierarchy1"/>
    <dgm:cxn modelId="{6E58A556-90CB-4D00-A92E-A91B71418145}" type="presParOf" srcId="{6D92555C-DBA3-400E-9A1C-4525293AF572}" destId="{32C85B6C-EC97-4781-9609-2EDB06328D70}" srcOrd="0" destOrd="0" presId="urn:microsoft.com/office/officeart/2005/8/layout/hierarchy1"/>
    <dgm:cxn modelId="{AB3C9471-61F6-4E81-9C27-19FC9A96B6D9}" type="presParOf" srcId="{32C85B6C-EC97-4781-9609-2EDB06328D70}" destId="{EB11CD96-F27C-483D-8396-4030F7616A0E}" srcOrd="0" destOrd="0" presId="urn:microsoft.com/office/officeart/2005/8/layout/hierarchy1"/>
    <dgm:cxn modelId="{1C44F13E-BF3A-4A1B-BFFD-40E6A42342BD}" type="presParOf" srcId="{32C85B6C-EC97-4781-9609-2EDB06328D70}" destId="{002B55C7-7369-460B-AB9C-2BBD6E1FFE23}" srcOrd="1" destOrd="0" presId="urn:microsoft.com/office/officeart/2005/8/layout/hierarchy1"/>
    <dgm:cxn modelId="{BDBB13A3-1B78-4290-A03A-252A627A5D4C}" type="presParOf" srcId="{6D92555C-DBA3-400E-9A1C-4525293AF572}" destId="{FA8D4BE2-A952-40CF-A6D8-F98A257AACB0}" srcOrd="1" destOrd="0" presId="urn:microsoft.com/office/officeart/2005/8/layout/hierarchy1"/>
    <dgm:cxn modelId="{390789E8-CDF0-4239-A21F-F05DD0CFF198}" type="presParOf" srcId="{FA8D4BE2-A952-40CF-A6D8-F98A257AACB0}" destId="{F00ADD5B-61AB-4FB6-A89F-6D4EAB42A935}" srcOrd="0" destOrd="0" presId="urn:microsoft.com/office/officeart/2005/8/layout/hierarchy1"/>
    <dgm:cxn modelId="{589BB988-DB63-4665-BE22-1FF16EA7A3D7}" type="presParOf" srcId="{FA8D4BE2-A952-40CF-A6D8-F98A257AACB0}" destId="{883B0022-8F18-4362-888A-F3747A518E12}" srcOrd="1" destOrd="0" presId="urn:microsoft.com/office/officeart/2005/8/layout/hierarchy1"/>
    <dgm:cxn modelId="{EEBCE2B4-713E-42B9-86E0-BCF0AF8DF8F0}" type="presParOf" srcId="{883B0022-8F18-4362-888A-F3747A518E12}" destId="{9A77009C-ECC6-4D05-A70A-1457664B345C}" srcOrd="0" destOrd="0" presId="urn:microsoft.com/office/officeart/2005/8/layout/hierarchy1"/>
    <dgm:cxn modelId="{FD946D90-EC18-42F3-81DF-549918F84991}" type="presParOf" srcId="{9A77009C-ECC6-4D05-A70A-1457664B345C}" destId="{0CA09E7D-FAC2-4E01-AFDA-8802307C24C1}" srcOrd="0" destOrd="0" presId="urn:microsoft.com/office/officeart/2005/8/layout/hierarchy1"/>
    <dgm:cxn modelId="{110B73C8-25D8-44B8-B4C5-711A1354A5A4}" type="presParOf" srcId="{9A77009C-ECC6-4D05-A70A-1457664B345C}" destId="{513EF947-3E73-4E9D-8962-F0A9129910D9}" srcOrd="1" destOrd="0" presId="urn:microsoft.com/office/officeart/2005/8/layout/hierarchy1"/>
    <dgm:cxn modelId="{D3195BC4-61A6-40FC-9159-523DA3C25DD0}" type="presParOf" srcId="{883B0022-8F18-4362-888A-F3747A518E12}" destId="{9056A587-3179-490F-8EC4-1DEFA2C240F6}" srcOrd="1" destOrd="0" presId="urn:microsoft.com/office/officeart/2005/8/layout/hierarchy1"/>
    <dgm:cxn modelId="{0A703F31-D7E5-4948-82FF-DFF72F5A1C0F}" type="presParOf" srcId="{FA8D4BE2-A952-40CF-A6D8-F98A257AACB0}" destId="{9CC5C4AE-9DB0-42C8-8020-1C186EEEB841}" srcOrd="2" destOrd="0" presId="urn:microsoft.com/office/officeart/2005/8/layout/hierarchy1"/>
    <dgm:cxn modelId="{BF35433F-B46C-4AEA-A111-FBD6A506BBB6}" type="presParOf" srcId="{FA8D4BE2-A952-40CF-A6D8-F98A257AACB0}" destId="{C3C2F13D-1CB6-4442-80E4-AA239336C0EB}" srcOrd="3" destOrd="0" presId="urn:microsoft.com/office/officeart/2005/8/layout/hierarchy1"/>
    <dgm:cxn modelId="{14AF48FF-0031-4E09-9FE7-21ED2C87E3EB}" type="presParOf" srcId="{C3C2F13D-1CB6-4442-80E4-AA239336C0EB}" destId="{204F41E0-27BE-444C-9B6C-06E06796CE57}" srcOrd="0" destOrd="0" presId="urn:microsoft.com/office/officeart/2005/8/layout/hierarchy1"/>
    <dgm:cxn modelId="{E206E9F6-1982-44F6-978E-177B87A979AD}" type="presParOf" srcId="{204F41E0-27BE-444C-9B6C-06E06796CE57}" destId="{292486DE-570D-43A4-973F-B3297684C23F}" srcOrd="0" destOrd="0" presId="urn:microsoft.com/office/officeart/2005/8/layout/hierarchy1"/>
    <dgm:cxn modelId="{8207DF81-A270-465A-8AEC-8BA4CACACC26}" type="presParOf" srcId="{204F41E0-27BE-444C-9B6C-06E06796CE57}" destId="{38BABE0D-0511-493B-8D2F-16B88F4DC1B1}" srcOrd="1" destOrd="0" presId="urn:microsoft.com/office/officeart/2005/8/layout/hierarchy1"/>
    <dgm:cxn modelId="{B2BD12FC-2C49-41B2-A197-3549EE64752C}" type="presParOf" srcId="{C3C2F13D-1CB6-4442-80E4-AA239336C0EB}" destId="{EB6E67CB-044E-49A2-8EFD-B2A3FA3E0237}" srcOrd="1" destOrd="0" presId="urn:microsoft.com/office/officeart/2005/8/layout/hierarchy1"/>
    <dgm:cxn modelId="{F3F16D57-5A9C-4A86-BD7B-2BFAB4182876}" type="presParOf" srcId="{EB6E67CB-044E-49A2-8EFD-B2A3FA3E0237}" destId="{424F74E5-4850-4CF6-92D9-5C2BB5351355}" srcOrd="0" destOrd="0" presId="urn:microsoft.com/office/officeart/2005/8/layout/hierarchy1"/>
    <dgm:cxn modelId="{E89B0510-786D-40B1-9B52-D753AEE7AAC1}" type="presParOf" srcId="{EB6E67CB-044E-49A2-8EFD-B2A3FA3E0237}" destId="{2D67F207-858D-4C91-9282-2B43ECF5E120}" srcOrd="1" destOrd="0" presId="urn:microsoft.com/office/officeart/2005/8/layout/hierarchy1"/>
    <dgm:cxn modelId="{FEE8F4D2-1DF0-42B5-9F41-1662B03353A7}" type="presParOf" srcId="{2D67F207-858D-4C91-9282-2B43ECF5E120}" destId="{5A086DB7-458C-4D59-88ED-6C2E961D3FFB}" srcOrd="0" destOrd="0" presId="urn:microsoft.com/office/officeart/2005/8/layout/hierarchy1"/>
    <dgm:cxn modelId="{8D937D8B-DB83-4E41-93D5-85A011610FE8}" type="presParOf" srcId="{5A086DB7-458C-4D59-88ED-6C2E961D3FFB}" destId="{1F661AD4-24E3-48AC-AC55-FD0E37B239D2}" srcOrd="0" destOrd="0" presId="urn:microsoft.com/office/officeart/2005/8/layout/hierarchy1"/>
    <dgm:cxn modelId="{CBCD831B-F8AF-4253-ADEE-32AE864C85AA}" type="presParOf" srcId="{5A086DB7-458C-4D59-88ED-6C2E961D3FFB}" destId="{E4D2426C-9F74-4665-9C9A-90F17D179F4B}" srcOrd="1" destOrd="0" presId="urn:microsoft.com/office/officeart/2005/8/layout/hierarchy1"/>
    <dgm:cxn modelId="{F4D9D2C7-F8BD-4E5B-960E-988CF3F35059}" type="presParOf" srcId="{2D67F207-858D-4C91-9282-2B43ECF5E120}" destId="{F2EB290D-9DBF-4CEB-8612-ABFAE060771F}" srcOrd="1" destOrd="0" presId="urn:microsoft.com/office/officeart/2005/8/layout/hierarchy1"/>
    <dgm:cxn modelId="{1AC8D9CA-628A-4B1B-A0D8-A8C5382998DA}" type="presParOf" srcId="{EB6E67CB-044E-49A2-8EFD-B2A3FA3E0237}" destId="{4D58BBB8-CBE0-402C-AE1B-A49F8C943997}" srcOrd="2" destOrd="0" presId="urn:microsoft.com/office/officeart/2005/8/layout/hierarchy1"/>
    <dgm:cxn modelId="{AEA8DCBB-9EDC-4DE0-A412-DB3D560CE0D9}" type="presParOf" srcId="{EB6E67CB-044E-49A2-8EFD-B2A3FA3E0237}" destId="{1593E463-8903-4E54-9194-38B906059829}" srcOrd="3" destOrd="0" presId="urn:microsoft.com/office/officeart/2005/8/layout/hierarchy1"/>
    <dgm:cxn modelId="{F823B136-0004-4D36-B6D5-BA05F8C3698B}" type="presParOf" srcId="{1593E463-8903-4E54-9194-38B906059829}" destId="{7C39A7AA-F445-46F5-8BEA-8B511703C750}" srcOrd="0" destOrd="0" presId="urn:microsoft.com/office/officeart/2005/8/layout/hierarchy1"/>
    <dgm:cxn modelId="{65DDBCB1-7803-470F-9B37-FEA841F7C86F}" type="presParOf" srcId="{7C39A7AA-F445-46F5-8BEA-8B511703C750}" destId="{3121A671-7180-409E-AA62-7505C4F0B33D}" srcOrd="0" destOrd="0" presId="urn:microsoft.com/office/officeart/2005/8/layout/hierarchy1"/>
    <dgm:cxn modelId="{71EB3928-8F64-4307-B723-72C46286A941}" type="presParOf" srcId="{7C39A7AA-F445-46F5-8BEA-8B511703C750}" destId="{CEF89286-CE98-458E-BA12-0DC868E95E94}" srcOrd="1" destOrd="0" presId="urn:microsoft.com/office/officeart/2005/8/layout/hierarchy1"/>
    <dgm:cxn modelId="{DDBA2956-546F-44F3-864A-C7218CE879F2}" type="presParOf" srcId="{1593E463-8903-4E54-9194-38B906059829}" destId="{CEBF183D-69F5-4A31-A3C3-67A58F417BE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8BBB8-CBE0-402C-AE1B-A49F8C943997}">
      <dsp:nvSpPr>
        <dsp:cNvPr id="0" name=""/>
        <dsp:cNvSpPr/>
      </dsp:nvSpPr>
      <dsp:spPr>
        <a:xfrm>
          <a:off x="6913153" y="3433483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44"/>
              </a:lnTo>
              <a:lnTo>
                <a:pt x="466345" y="151244"/>
              </a:lnTo>
              <a:lnTo>
                <a:pt x="466345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F74E5-4850-4CF6-92D9-5C2BB5351355}">
      <dsp:nvSpPr>
        <dsp:cNvPr id="0" name=""/>
        <dsp:cNvSpPr/>
      </dsp:nvSpPr>
      <dsp:spPr>
        <a:xfrm>
          <a:off x="6446807" y="3433483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466345" y="0"/>
              </a:moveTo>
              <a:lnTo>
                <a:pt x="466345" y="151244"/>
              </a:lnTo>
              <a:lnTo>
                <a:pt x="0" y="151244"/>
              </a:lnTo>
              <a:lnTo>
                <a:pt x="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5C4AE-9DB0-42C8-8020-1C186EEEB841}">
      <dsp:nvSpPr>
        <dsp:cNvPr id="0" name=""/>
        <dsp:cNvSpPr/>
      </dsp:nvSpPr>
      <dsp:spPr>
        <a:xfrm>
          <a:off x="6446807" y="2726969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44"/>
              </a:lnTo>
              <a:lnTo>
                <a:pt x="466345" y="151244"/>
              </a:lnTo>
              <a:lnTo>
                <a:pt x="466345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ADD5B-61AB-4FB6-A89F-6D4EAB42A935}">
      <dsp:nvSpPr>
        <dsp:cNvPr id="0" name=""/>
        <dsp:cNvSpPr/>
      </dsp:nvSpPr>
      <dsp:spPr>
        <a:xfrm>
          <a:off x="5980461" y="2726969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466345" y="0"/>
              </a:moveTo>
              <a:lnTo>
                <a:pt x="466345" y="151244"/>
              </a:lnTo>
              <a:lnTo>
                <a:pt x="0" y="151244"/>
              </a:lnTo>
              <a:lnTo>
                <a:pt x="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EDAA8-066B-4EDE-A458-B005219F099F}">
      <dsp:nvSpPr>
        <dsp:cNvPr id="0" name=""/>
        <dsp:cNvSpPr/>
      </dsp:nvSpPr>
      <dsp:spPr>
        <a:xfrm>
          <a:off x="4115077" y="2020455"/>
          <a:ext cx="2331729" cy="22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44"/>
              </a:lnTo>
              <a:lnTo>
                <a:pt x="2331729" y="151244"/>
              </a:lnTo>
              <a:lnTo>
                <a:pt x="2331729" y="22193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F81C8-343D-4DDC-8A9F-83941A567BD1}">
      <dsp:nvSpPr>
        <dsp:cNvPr id="0" name=""/>
        <dsp:cNvSpPr/>
      </dsp:nvSpPr>
      <dsp:spPr>
        <a:xfrm>
          <a:off x="4581423" y="2726969"/>
          <a:ext cx="466345" cy="232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2"/>
              </a:lnTo>
              <a:lnTo>
                <a:pt x="466345" y="162302"/>
              </a:lnTo>
              <a:lnTo>
                <a:pt x="466345" y="232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25C05-DF6A-4D82-9809-63CE3031F4A6}">
      <dsp:nvSpPr>
        <dsp:cNvPr id="0" name=""/>
        <dsp:cNvSpPr/>
      </dsp:nvSpPr>
      <dsp:spPr>
        <a:xfrm>
          <a:off x="4115077" y="2726969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466345" y="0"/>
              </a:moveTo>
              <a:lnTo>
                <a:pt x="466345" y="151244"/>
              </a:lnTo>
              <a:lnTo>
                <a:pt x="0" y="151244"/>
              </a:lnTo>
              <a:lnTo>
                <a:pt x="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5A7C-10BD-498D-97A0-31D997B1D68F}">
      <dsp:nvSpPr>
        <dsp:cNvPr id="0" name=""/>
        <dsp:cNvSpPr/>
      </dsp:nvSpPr>
      <dsp:spPr>
        <a:xfrm>
          <a:off x="4115077" y="2020455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44"/>
              </a:lnTo>
              <a:lnTo>
                <a:pt x="466345" y="151244"/>
              </a:lnTo>
              <a:lnTo>
                <a:pt x="466345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05767-D1FB-42C4-97E0-B1EDD479FE80}">
      <dsp:nvSpPr>
        <dsp:cNvPr id="0" name=""/>
        <dsp:cNvSpPr/>
      </dsp:nvSpPr>
      <dsp:spPr>
        <a:xfrm>
          <a:off x="3136665" y="3433483"/>
          <a:ext cx="91440" cy="2219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2830C-23A2-4EF5-BF4E-7213DED1CD1D}">
      <dsp:nvSpPr>
        <dsp:cNvPr id="0" name=""/>
        <dsp:cNvSpPr/>
      </dsp:nvSpPr>
      <dsp:spPr>
        <a:xfrm>
          <a:off x="1783348" y="2726969"/>
          <a:ext cx="1399037" cy="22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44"/>
              </a:lnTo>
              <a:lnTo>
                <a:pt x="1399037" y="151244"/>
              </a:lnTo>
              <a:lnTo>
                <a:pt x="1399037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5C25A9-8408-4D7E-9176-4F587607C730}">
      <dsp:nvSpPr>
        <dsp:cNvPr id="0" name=""/>
        <dsp:cNvSpPr/>
      </dsp:nvSpPr>
      <dsp:spPr>
        <a:xfrm>
          <a:off x="2203974" y="3433483"/>
          <a:ext cx="91440" cy="2219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D3792-8786-4787-BA72-3D08FFCB056B}">
      <dsp:nvSpPr>
        <dsp:cNvPr id="0" name=""/>
        <dsp:cNvSpPr/>
      </dsp:nvSpPr>
      <dsp:spPr>
        <a:xfrm>
          <a:off x="1783348" y="2726969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44"/>
              </a:lnTo>
              <a:lnTo>
                <a:pt x="466345" y="151244"/>
              </a:lnTo>
              <a:lnTo>
                <a:pt x="466345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FFA27-3ABC-4AF3-A21A-6EF89B40520E}">
      <dsp:nvSpPr>
        <dsp:cNvPr id="0" name=""/>
        <dsp:cNvSpPr/>
      </dsp:nvSpPr>
      <dsp:spPr>
        <a:xfrm>
          <a:off x="1317002" y="2726969"/>
          <a:ext cx="466345" cy="221938"/>
        </a:xfrm>
        <a:custGeom>
          <a:avLst/>
          <a:gdLst/>
          <a:ahLst/>
          <a:cxnLst/>
          <a:rect l="0" t="0" r="0" b="0"/>
          <a:pathLst>
            <a:path>
              <a:moveTo>
                <a:pt x="466345" y="0"/>
              </a:moveTo>
              <a:lnTo>
                <a:pt x="466345" y="151244"/>
              </a:lnTo>
              <a:lnTo>
                <a:pt x="0" y="151244"/>
              </a:lnTo>
              <a:lnTo>
                <a:pt x="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02B8F-D698-47B0-A87A-E968A5B1D611}">
      <dsp:nvSpPr>
        <dsp:cNvPr id="0" name=""/>
        <dsp:cNvSpPr/>
      </dsp:nvSpPr>
      <dsp:spPr>
        <a:xfrm>
          <a:off x="384310" y="2726969"/>
          <a:ext cx="1399037" cy="221938"/>
        </a:xfrm>
        <a:custGeom>
          <a:avLst/>
          <a:gdLst/>
          <a:ahLst/>
          <a:cxnLst/>
          <a:rect l="0" t="0" r="0" b="0"/>
          <a:pathLst>
            <a:path>
              <a:moveTo>
                <a:pt x="1399037" y="0"/>
              </a:moveTo>
              <a:lnTo>
                <a:pt x="1399037" y="151244"/>
              </a:lnTo>
              <a:lnTo>
                <a:pt x="0" y="151244"/>
              </a:lnTo>
              <a:lnTo>
                <a:pt x="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DBC50-97B3-4BA8-B54B-E332476D8FB4}">
      <dsp:nvSpPr>
        <dsp:cNvPr id="0" name=""/>
        <dsp:cNvSpPr/>
      </dsp:nvSpPr>
      <dsp:spPr>
        <a:xfrm>
          <a:off x="1783348" y="2020455"/>
          <a:ext cx="2331729" cy="221938"/>
        </a:xfrm>
        <a:custGeom>
          <a:avLst/>
          <a:gdLst/>
          <a:ahLst/>
          <a:cxnLst/>
          <a:rect l="0" t="0" r="0" b="0"/>
          <a:pathLst>
            <a:path>
              <a:moveTo>
                <a:pt x="2331729" y="0"/>
              </a:moveTo>
              <a:lnTo>
                <a:pt x="2331729" y="151244"/>
              </a:lnTo>
              <a:lnTo>
                <a:pt x="0" y="151244"/>
              </a:lnTo>
              <a:lnTo>
                <a:pt x="0" y="221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8C841-ED54-4DD2-9FFA-E61FC291CB10}">
      <dsp:nvSpPr>
        <dsp:cNvPr id="0" name=""/>
        <dsp:cNvSpPr/>
      </dsp:nvSpPr>
      <dsp:spPr>
        <a:xfrm>
          <a:off x="3436427" y="1230269"/>
          <a:ext cx="678650" cy="305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16"/>
              </a:lnTo>
              <a:lnTo>
                <a:pt x="678650" y="234916"/>
              </a:lnTo>
              <a:lnTo>
                <a:pt x="678650" y="3056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B9B1D-19C4-4134-9775-ED813387DF51}">
      <dsp:nvSpPr>
        <dsp:cNvPr id="0" name=""/>
        <dsp:cNvSpPr/>
      </dsp:nvSpPr>
      <dsp:spPr>
        <a:xfrm>
          <a:off x="3390699" y="514461"/>
          <a:ext cx="91440" cy="231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538"/>
              </a:lnTo>
              <a:lnTo>
                <a:pt x="45727" y="160538"/>
              </a:lnTo>
              <a:lnTo>
                <a:pt x="45727" y="231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FD9B9-8491-48D0-B220-1F8EFCAA32E7}">
      <dsp:nvSpPr>
        <dsp:cNvPr id="0" name=""/>
        <dsp:cNvSpPr/>
      </dsp:nvSpPr>
      <dsp:spPr>
        <a:xfrm>
          <a:off x="3054864" y="29885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96995-7AB5-48EC-8E53-6F40A9CF2A00}">
      <dsp:nvSpPr>
        <dsp:cNvPr id="0" name=""/>
        <dsp:cNvSpPr/>
      </dsp:nvSpPr>
      <dsp:spPr>
        <a:xfrm>
          <a:off x="3139654" y="110436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Board of Directors</a:t>
          </a:r>
        </a:p>
      </dsp:txBody>
      <dsp:txXfrm>
        <a:off x="3153847" y="124629"/>
        <a:ext cx="734725" cy="456189"/>
      </dsp:txXfrm>
    </dsp:sp>
    <dsp:sp modelId="{41EC5C20-DEAC-43AA-A291-8300B0A56FF4}">
      <dsp:nvSpPr>
        <dsp:cNvPr id="0" name=""/>
        <dsp:cNvSpPr/>
      </dsp:nvSpPr>
      <dsp:spPr>
        <a:xfrm>
          <a:off x="3054871" y="745693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16A2C-C756-454D-943C-52B9B052A786}">
      <dsp:nvSpPr>
        <dsp:cNvPr id="0" name=""/>
        <dsp:cNvSpPr/>
      </dsp:nvSpPr>
      <dsp:spPr>
        <a:xfrm>
          <a:off x="3139661" y="826244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General Manager</a:t>
          </a:r>
        </a:p>
      </dsp:txBody>
      <dsp:txXfrm>
        <a:off x="3153854" y="840437"/>
        <a:ext cx="734725" cy="456189"/>
      </dsp:txXfrm>
    </dsp:sp>
    <dsp:sp modelId="{A54DEB10-59BB-43B3-AAE9-F8963BC86A0D}">
      <dsp:nvSpPr>
        <dsp:cNvPr id="0" name=""/>
        <dsp:cNvSpPr/>
      </dsp:nvSpPr>
      <dsp:spPr>
        <a:xfrm>
          <a:off x="3733522" y="1535879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04292-647C-4DDF-95CD-1BDE52B4CAA2}">
      <dsp:nvSpPr>
        <dsp:cNvPr id="0" name=""/>
        <dsp:cNvSpPr/>
      </dsp:nvSpPr>
      <dsp:spPr>
        <a:xfrm>
          <a:off x="3818312" y="1616430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Assistant General Manager</a:t>
          </a:r>
        </a:p>
      </dsp:txBody>
      <dsp:txXfrm>
        <a:off x="3832505" y="1630623"/>
        <a:ext cx="734725" cy="456189"/>
      </dsp:txXfrm>
    </dsp:sp>
    <dsp:sp modelId="{E4F19B9A-C89D-4506-B22F-5172FAFCAD63}">
      <dsp:nvSpPr>
        <dsp:cNvPr id="0" name=""/>
        <dsp:cNvSpPr/>
      </dsp:nvSpPr>
      <dsp:spPr>
        <a:xfrm>
          <a:off x="1401792" y="2242393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B46D7-4669-4B5B-88CC-58D20A76336E}">
      <dsp:nvSpPr>
        <dsp:cNvPr id="0" name=""/>
        <dsp:cNvSpPr/>
      </dsp:nvSpPr>
      <dsp:spPr>
        <a:xfrm>
          <a:off x="1486582" y="2322944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Director of Operations</a:t>
          </a:r>
        </a:p>
      </dsp:txBody>
      <dsp:txXfrm>
        <a:off x="1500775" y="2337137"/>
        <a:ext cx="734725" cy="456189"/>
      </dsp:txXfrm>
    </dsp:sp>
    <dsp:sp modelId="{D2316613-AC25-4B8C-834E-8D817CAB255C}">
      <dsp:nvSpPr>
        <dsp:cNvPr id="0" name=""/>
        <dsp:cNvSpPr/>
      </dsp:nvSpPr>
      <dsp:spPr>
        <a:xfrm>
          <a:off x="2754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1519A-772D-4969-919A-A755FDE36FAA}">
      <dsp:nvSpPr>
        <dsp:cNvPr id="0" name=""/>
        <dsp:cNvSpPr/>
      </dsp:nvSpPr>
      <dsp:spPr>
        <a:xfrm>
          <a:off x="87544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Meter Reader</a:t>
          </a:r>
        </a:p>
      </dsp:txBody>
      <dsp:txXfrm>
        <a:off x="101737" y="3043651"/>
        <a:ext cx="734725" cy="456189"/>
      </dsp:txXfrm>
    </dsp:sp>
    <dsp:sp modelId="{1A7034D4-CA9E-422B-82FE-87F7771A7EE7}">
      <dsp:nvSpPr>
        <dsp:cNvPr id="0" name=""/>
        <dsp:cNvSpPr/>
      </dsp:nvSpPr>
      <dsp:spPr>
        <a:xfrm>
          <a:off x="935446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E63D3-19E2-41DC-948E-83FEA4584F4A}">
      <dsp:nvSpPr>
        <dsp:cNvPr id="0" name=""/>
        <dsp:cNvSpPr/>
      </dsp:nvSpPr>
      <dsp:spPr>
        <a:xfrm>
          <a:off x="1020236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Cross Connection / Pretreatment Inspector</a:t>
          </a:r>
        </a:p>
      </dsp:txBody>
      <dsp:txXfrm>
        <a:off x="1034429" y="3043651"/>
        <a:ext cx="734725" cy="456189"/>
      </dsp:txXfrm>
    </dsp:sp>
    <dsp:sp modelId="{D91F4881-FB75-4136-B5E4-00E4E18A7080}">
      <dsp:nvSpPr>
        <dsp:cNvPr id="0" name=""/>
        <dsp:cNvSpPr/>
      </dsp:nvSpPr>
      <dsp:spPr>
        <a:xfrm>
          <a:off x="1868138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85B81-2DA2-4E87-B7E1-4989B0EA60CD}">
      <dsp:nvSpPr>
        <dsp:cNvPr id="0" name=""/>
        <dsp:cNvSpPr/>
      </dsp:nvSpPr>
      <dsp:spPr>
        <a:xfrm>
          <a:off x="1952928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Senior Utility Maintenance Worker I / II</a:t>
          </a:r>
        </a:p>
      </dsp:txBody>
      <dsp:txXfrm>
        <a:off x="1967121" y="3043651"/>
        <a:ext cx="734725" cy="456189"/>
      </dsp:txXfrm>
    </dsp:sp>
    <dsp:sp modelId="{A27BB0DE-5771-4FD5-B410-6C0B2DB7955C}">
      <dsp:nvSpPr>
        <dsp:cNvPr id="0" name=""/>
        <dsp:cNvSpPr/>
      </dsp:nvSpPr>
      <dsp:spPr>
        <a:xfrm>
          <a:off x="1868138" y="3655422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8CFD4-8FA1-4C2D-94CD-9679E0E88C1B}">
      <dsp:nvSpPr>
        <dsp:cNvPr id="0" name=""/>
        <dsp:cNvSpPr/>
      </dsp:nvSpPr>
      <dsp:spPr>
        <a:xfrm>
          <a:off x="1952928" y="3735972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Utility Maintenance Worker I / II</a:t>
          </a:r>
        </a:p>
      </dsp:txBody>
      <dsp:txXfrm>
        <a:off x="1967121" y="3750165"/>
        <a:ext cx="734725" cy="456189"/>
      </dsp:txXfrm>
    </dsp:sp>
    <dsp:sp modelId="{3D281695-3C27-4C57-820F-ED1D6DE25BCE}">
      <dsp:nvSpPr>
        <dsp:cNvPr id="0" name=""/>
        <dsp:cNvSpPr/>
      </dsp:nvSpPr>
      <dsp:spPr>
        <a:xfrm>
          <a:off x="2800830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B130C-9117-4D66-94AC-F07C921168C0}">
      <dsp:nvSpPr>
        <dsp:cNvPr id="0" name=""/>
        <dsp:cNvSpPr/>
      </dsp:nvSpPr>
      <dsp:spPr>
        <a:xfrm>
          <a:off x="2885620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Senior Systems Operator I / II</a:t>
          </a:r>
        </a:p>
      </dsp:txBody>
      <dsp:txXfrm>
        <a:off x="2899813" y="3043651"/>
        <a:ext cx="734725" cy="456189"/>
      </dsp:txXfrm>
    </dsp:sp>
    <dsp:sp modelId="{FE35A483-F9B6-4282-8432-BE4EE52D5CC7}">
      <dsp:nvSpPr>
        <dsp:cNvPr id="0" name=""/>
        <dsp:cNvSpPr/>
      </dsp:nvSpPr>
      <dsp:spPr>
        <a:xfrm>
          <a:off x="2800830" y="3655422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86DF8-35CC-4389-80A6-8735015EF85A}">
      <dsp:nvSpPr>
        <dsp:cNvPr id="0" name=""/>
        <dsp:cNvSpPr/>
      </dsp:nvSpPr>
      <dsp:spPr>
        <a:xfrm>
          <a:off x="2885620" y="3735972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Systems Operator I / II</a:t>
          </a:r>
        </a:p>
      </dsp:txBody>
      <dsp:txXfrm>
        <a:off x="2899813" y="3750165"/>
        <a:ext cx="734725" cy="456189"/>
      </dsp:txXfrm>
    </dsp:sp>
    <dsp:sp modelId="{9A991F65-E3C5-4014-8727-199C79B6BAD7}">
      <dsp:nvSpPr>
        <dsp:cNvPr id="0" name=""/>
        <dsp:cNvSpPr/>
      </dsp:nvSpPr>
      <dsp:spPr>
        <a:xfrm>
          <a:off x="4199868" y="2242393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FAAD8-12C8-40D1-A419-FFEBADF6E55E}">
      <dsp:nvSpPr>
        <dsp:cNvPr id="0" name=""/>
        <dsp:cNvSpPr/>
      </dsp:nvSpPr>
      <dsp:spPr>
        <a:xfrm>
          <a:off x="4284658" y="2322944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Director of Engineering</a:t>
          </a:r>
        </a:p>
      </dsp:txBody>
      <dsp:txXfrm>
        <a:off x="4298851" y="2337137"/>
        <a:ext cx="734725" cy="456189"/>
      </dsp:txXfrm>
    </dsp:sp>
    <dsp:sp modelId="{06E7E2C8-BEC9-4BB2-BEA3-64A109CAA7A6}">
      <dsp:nvSpPr>
        <dsp:cNvPr id="0" name=""/>
        <dsp:cNvSpPr/>
      </dsp:nvSpPr>
      <dsp:spPr>
        <a:xfrm>
          <a:off x="3733522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23CCA-F6FE-4B29-B40E-AAF1203D2166}">
      <dsp:nvSpPr>
        <dsp:cNvPr id="0" name=""/>
        <dsp:cNvSpPr/>
      </dsp:nvSpPr>
      <dsp:spPr>
        <a:xfrm>
          <a:off x="3818312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Assistant Engineer</a:t>
          </a:r>
        </a:p>
      </dsp:txBody>
      <dsp:txXfrm>
        <a:off x="3832505" y="3043651"/>
        <a:ext cx="734725" cy="456189"/>
      </dsp:txXfrm>
    </dsp:sp>
    <dsp:sp modelId="{3A855605-0B58-4803-AD71-E42E3553EFEC}">
      <dsp:nvSpPr>
        <dsp:cNvPr id="0" name=""/>
        <dsp:cNvSpPr/>
      </dsp:nvSpPr>
      <dsp:spPr>
        <a:xfrm>
          <a:off x="4666214" y="2959965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56A6A-3124-4395-A61D-6305D626F491}">
      <dsp:nvSpPr>
        <dsp:cNvPr id="0" name=""/>
        <dsp:cNvSpPr/>
      </dsp:nvSpPr>
      <dsp:spPr>
        <a:xfrm>
          <a:off x="4751004" y="3040516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Engineering Technician/IT </a:t>
          </a:r>
          <a:r>
            <a:rPr lang="en-US" sz="600" kern="1200"/>
            <a:t>Business Systems/ </a:t>
          </a:r>
          <a:r>
            <a:rPr lang="en-US" sz="600" kern="1200" dirty="0"/>
            <a:t>GIS Analyst</a:t>
          </a:r>
        </a:p>
      </dsp:txBody>
      <dsp:txXfrm>
        <a:off x="4765197" y="3054709"/>
        <a:ext cx="734725" cy="456189"/>
      </dsp:txXfrm>
    </dsp:sp>
    <dsp:sp modelId="{EB11CD96-F27C-483D-8396-4030F7616A0E}">
      <dsp:nvSpPr>
        <dsp:cNvPr id="0" name=""/>
        <dsp:cNvSpPr/>
      </dsp:nvSpPr>
      <dsp:spPr>
        <a:xfrm>
          <a:off x="6065251" y="2242393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B55C7-7369-460B-AB9C-2BBD6E1FFE23}">
      <dsp:nvSpPr>
        <dsp:cNvPr id="0" name=""/>
        <dsp:cNvSpPr/>
      </dsp:nvSpPr>
      <dsp:spPr>
        <a:xfrm>
          <a:off x="6150042" y="2322944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Director of Finance and Administration</a:t>
          </a:r>
        </a:p>
      </dsp:txBody>
      <dsp:txXfrm>
        <a:off x="6164235" y="2337137"/>
        <a:ext cx="734725" cy="456189"/>
      </dsp:txXfrm>
    </dsp:sp>
    <dsp:sp modelId="{0CA09E7D-FAC2-4E01-AFDA-8802307C24C1}">
      <dsp:nvSpPr>
        <dsp:cNvPr id="0" name=""/>
        <dsp:cNvSpPr/>
      </dsp:nvSpPr>
      <dsp:spPr>
        <a:xfrm>
          <a:off x="5598905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EF947-3E73-4E9D-8962-F0A9129910D9}">
      <dsp:nvSpPr>
        <dsp:cNvPr id="0" name=""/>
        <dsp:cNvSpPr/>
      </dsp:nvSpPr>
      <dsp:spPr>
        <a:xfrm>
          <a:off x="5683696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0" i="0" u="none" kern="1200"/>
            <a:t>HR Generalist / Safety and Facilities Coordinator</a:t>
          </a:r>
          <a:endParaRPr lang="en-US" sz="600" kern="1200"/>
        </a:p>
      </dsp:txBody>
      <dsp:txXfrm>
        <a:off x="5697889" y="3043651"/>
        <a:ext cx="734725" cy="456189"/>
      </dsp:txXfrm>
    </dsp:sp>
    <dsp:sp modelId="{292486DE-570D-43A4-973F-B3297684C23F}">
      <dsp:nvSpPr>
        <dsp:cNvPr id="0" name=""/>
        <dsp:cNvSpPr/>
      </dsp:nvSpPr>
      <dsp:spPr>
        <a:xfrm>
          <a:off x="6531597" y="2948907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ABE0D-0511-493B-8D2F-16B88F4DC1B1}">
      <dsp:nvSpPr>
        <dsp:cNvPr id="0" name=""/>
        <dsp:cNvSpPr/>
      </dsp:nvSpPr>
      <dsp:spPr>
        <a:xfrm>
          <a:off x="6616388" y="3029458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0" i="0" u="none" kern="1200"/>
            <a:t>Customer Service / Accounts Payable Manager</a:t>
          </a:r>
          <a:endParaRPr lang="en-US" sz="600" kern="1200"/>
        </a:p>
      </dsp:txBody>
      <dsp:txXfrm>
        <a:off x="6630581" y="3043651"/>
        <a:ext cx="734725" cy="456189"/>
      </dsp:txXfrm>
    </dsp:sp>
    <dsp:sp modelId="{1F661AD4-24E3-48AC-AC55-FD0E37B239D2}">
      <dsp:nvSpPr>
        <dsp:cNvPr id="0" name=""/>
        <dsp:cNvSpPr/>
      </dsp:nvSpPr>
      <dsp:spPr>
        <a:xfrm>
          <a:off x="6065251" y="3655422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2426C-9F74-4665-9C9A-90F17D179F4B}">
      <dsp:nvSpPr>
        <dsp:cNvPr id="0" name=""/>
        <dsp:cNvSpPr/>
      </dsp:nvSpPr>
      <dsp:spPr>
        <a:xfrm>
          <a:off x="6150042" y="3735972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Accounting / Customer Service Clerk I / II</a:t>
          </a:r>
        </a:p>
      </dsp:txBody>
      <dsp:txXfrm>
        <a:off x="6164235" y="3750165"/>
        <a:ext cx="734725" cy="456189"/>
      </dsp:txXfrm>
    </dsp:sp>
    <dsp:sp modelId="{3121A671-7180-409E-AA62-7505C4F0B33D}">
      <dsp:nvSpPr>
        <dsp:cNvPr id="0" name=""/>
        <dsp:cNvSpPr/>
      </dsp:nvSpPr>
      <dsp:spPr>
        <a:xfrm>
          <a:off x="6997943" y="3655422"/>
          <a:ext cx="763111" cy="484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89286-CE98-458E-BA12-0DC868E95E94}">
      <dsp:nvSpPr>
        <dsp:cNvPr id="0" name=""/>
        <dsp:cNvSpPr/>
      </dsp:nvSpPr>
      <dsp:spPr>
        <a:xfrm>
          <a:off x="7082733" y="3735972"/>
          <a:ext cx="763111" cy="484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Administrative Assistant (PT)</a:t>
          </a:r>
        </a:p>
      </dsp:txBody>
      <dsp:txXfrm>
        <a:off x="7096926" y="3750165"/>
        <a:ext cx="734725" cy="456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296E7364-FD99-42E2-939A-8A468BA4C380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F241D799-8E5F-4FCD-B852-A9FBD3368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4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E13A8810-3BB5-4FDF-AB62-02243E4AB83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73243"/>
            <a:ext cx="5607691" cy="366150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88F27417-1DE2-4B56-AFF3-2EC3419F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8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15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5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8266" y="6007934"/>
            <a:ext cx="10207760" cy="85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6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8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0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7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79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2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6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16" descr="water dri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10"/>
          <p:cNvGrpSpPr>
            <a:grpSpLocks/>
          </p:cNvGrpSpPr>
          <p:nvPr userDrawn="1"/>
        </p:nvGrpSpPr>
        <p:grpSpPr bwMode="auto">
          <a:xfrm>
            <a:off x="152400" y="381000"/>
            <a:ext cx="1295400" cy="1295400"/>
            <a:chOff x="152400" y="381000"/>
            <a:chExt cx="1295400" cy="1295400"/>
          </a:xfrm>
        </p:grpSpPr>
        <p:pic>
          <p:nvPicPr>
            <p:cNvPr id="1042" name="Picture 18" descr="RCSD Logo for pp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18FF25"/>
                </a:clrFrom>
                <a:clrTo>
                  <a:srgbClr val="18FF2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381000"/>
              <a:ext cx="1295400" cy="129540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292929">
                  <a:alpha val="50000"/>
                </a:srgbClr>
              </a:outerShdw>
            </a:effectLst>
          </p:spPr>
        </p:pic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>
              <a:off x="152400" y="381000"/>
              <a:ext cx="1295400" cy="1295400"/>
            </a:xfrm>
            <a:custGeom>
              <a:avLst/>
              <a:gdLst>
                <a:gd name="G0" fmla="+- 975 0 0"/>
                <a:gd name="G1" fmla="+- 21600 0 975"/>
                <a:gd name="G2" fmla="+- 21600 0 975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975" y="10800"/>
                  </a:moveTo>
                  <a:cubicBezTo>
                    <a:pt x="975" y="16226"/>
                    <a:pt x="5374" y="20625"/>
                    <a:pt x="10800" y="20625"/>
                  </a:cubicBezTo>
                  <a:cubicBezTo>
                    <a:pt x="16226" y="20625"/>
                    <a:pt x="20625" y="16226"/>
                    <a:pt x="20625" y="10800"/>
                  </a:cubicBezTo>
                  <a:cubicBezTo>
                    <a:pt x="20625" y="5374"/>
                    <a:pt x="16226" y="975"/>
                    <a:pt x="10800" y="975"/>
                  </a:cubicBezTo>
                  <a:cubicBezTo>
                    <a:pt x="5374" y="975"/>
                    <a:pt x="975" y="5374"/>
                    <a:pt x="975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15396D3-E760-4B33-A841-82A67801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3962400" cy="1524000"/>
          </a:xfrm>
        </p:spPr>
        <p:txBody>
          <a:bodyPr/>
          <a:lstStyle/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02279-DF72-91FF-BED0-3F61DC4894D4}"/>
              </a:ext>
            </a:extLst>
          </p:cNvPr>
          <p:cNvSpPr txBox="1"/>
          <p:nvPr/>
        </p:nvSpPr>
        <p:spPr>
          <a:xfrm>
            <a:off x="1676400" y="1295400"/>
            <a:ext cx="57912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/>
                </a:solidFill>
              </a:rPr>
              <a:t>  </a:t>
            </a:r>
            <a:r>
              <a:rPr lang="en-US" b="1" u="sng" dirty="0">
                <a:solidFill>
                  <a:schemeClr val="accent2"/>
                </a:solidFill>
              </a:rPr>
              <a:t>RUBIDOUX COMMUNITY SERVICES DISTRICT </a:t>
            </a:r>
          </a:p>
          <a:p>
            <a:pPr algn="ctr"/>
            <a:r>
              <a:rPr lang="en-US" b="1" u="sng" dirty="0">
                <a:solidFill>
                  <a:schemeClr val="accent2"/>
                </a:solidFill>
              </a:rPr>
              <a:t>ORGANIZATION CHART</a:t>
            </a:r>
          </a:p>
          <a:p>
            <a:pPr algn="ctr"/>
            <a:r>
              <a:rPr lang="en-US" sz="1050" dirty="0">
                <a:solidFill>
                  <a:schemeClr val="accent2"/>
                </a:solidFill>
              </a:rPr>
              <a:t>Effective December 5, 2024</a:t>
            </a:r>
          </a:p>
          <a:p>
            <a:r>
              <a:rPr lang="en-US" sz="1200" b="1" i="1" dirty="0">
                <a:solidFill>
                  <a:schemeClr val="accent2"/>
                </a:solidFill>
              </a:rPr>
              <a:t>                                                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1EA9EC-AFA7-FC2A-CD3C-1CD90748C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65" t="36710"/>
          <a:stretch/>
        </p:blipFill>
        <p:spPr>
          <a:xfrm flipV="1">
            <a:off x="4641422" y="3022788"/>
            <a:ext cx="2445178" cy="1613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33B245-2BD3-8A5D-8AD8-C0D33AFC7A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264" b="20336"/>
          <a:stretch/>
        </p:blipFill>
        <p:spPr>
          <a:xfrm rot="5400000" flipV="1">
            <a:off x="6514351" y="3680143"/>
            <a:ext cx="1083108" cy="91005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F55F4D6-5FBF-0789-8A53-26A65B61CE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7856152"/>
              </p:ext>
            </p:extLst>
          </p:nvPr>
        </p:nvGraphicFramePr>
        <p:xfrm>
          <a:off x="609600" y="2057400"/>
          <a:ext cx="7848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2EAD1E-736C-5405-4D0C-8D1F882D7BF1}"/>
              </a:ext>
            </a:extLst>
          </p:cNvPr>
          <p:cNvSpPr txBox="1"/>
          <p:nvPr/>
        </p:nvSpPr>
        <p:spPr>
          <a:xfrm>
            <a:off x="609600" y="6303869"/>
            <a:ext cx="77617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2"/>
                </a:solidFill>
              </a:rPr>
              <a:t>Note: In the absence of the GM the DOF will report to the AGM. </a:t>
            </a:r>
          </a:p>
        </p:txBody>
      </p:sp>
    </p:spTree>
    <p:extLst>
      <p:ext uri="{BB962C8B-B14F-4D97-AF65-F5344CB8AC3E}">
        <p14:creationId xmlns:p14="http://schemas.microsoft.com/office/powerpoint/2010/main" val="688960758"/>
      </p:ext>
    </p:extLst>
  </p:cSld>
  <p:clrMapOvr>
    <a:masterClrMapping/>
  </p:clrMapOvr>
</p:sld>
</file>

<file path=ppt/theme/theme1.xml><?xml version="1.0" encoding="utf-8"?>
<a:theme xmlns:a="http://schemas.openxmlformats.org/drawingml/2006/main" name="RCS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3874</TotalTime>
  <Words>116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RCSD</vt:lpstr>
      <vt:lpstr>PowerPoint Presentation</vt:lpstr>
    </vt:vector>
  </TitlesOfParts>
  <Company>Michael Merino Architects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Jennings</dc:creator>
  <cp:lastModifiedBy>Melissa Trujillo</cp:lastModifiedBy>
  <cp:revision>293</cp:revision>
  <cp:lastPrinted>2024-08-14T23:52:17Z</cp:lastPrinted>
  <dcterms:created xsi:type="dcterms:W3CDTF">2009-05-29T18:33:58Z</dcterms:created>
  <dcterms:modified xsi:type="dcterms:W3CDTF">2024-12-09T15:59:27Z</dcterms:modified>
</cp:coreProperties>
</file>